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2"/>
  </p:notesMasterIdLst>
  <p:handoutMasterIdLst>
    <p:handoutMasterId r:id="rId23"/>
  </p:handoutMasterIdLst>
  <p:sldIdLst>
    <p:sldId id="264" r:id="rId5"/>
    <p:sldId id="281" r:id="rId6"/>
    <p:sldId id="276" r:id="rId7"/>
    <p:sldId id="285" r:id="rId8"/>
    <p:sldId id="286" r:id="rId9"/>
    <p:sldId id="292" r:id="rId10"/>
    <p:sldId id="282" r:id="rId11"/>
    <p:sldId id="293" r:id="rId12"/>
    <p:sldId id="294" r:id="rId13"/>
    <p:sldId id="295" r:id="rId14"/>
    <p:sldId id="287" r:id="rId15"/>
    <p:sldId id="291" r:id="rId16"/>
    <p:sldId id="278" r:id="rId17"/>
    <p:sldId id="290" r:id="rId18"/>
    <p:sldId id="296" r:id="rId19"/>
    <p:sldId id="297" r:id="rId20"/>
    <p:sldId id="266" r:id="rId21"/>
  </p:sldIdLst>
  <p:sldSz cx="12188825" cy="6858000"/>
  <p:notesSz cx="6858000" cy="9144000"/>
  <p:defaultTextStyle>
    <a:defPPr rtl="0">
      <a:defRPr lang="uk-UA"/>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114" d="100"/>
          <a:sy n="114" d="100"/>
        </p:scale>
        <p:origin x="414" y="144"/>
      </p:cViewPr>
      <p:guideLst>
        <p:guide pos="3839"/>
        <p:guide orient="horz" pos="2160"/>
      </p:guideLst>
    </p:cSldViewPr>
  </p:slideViewPr>
  <p:notesTextViewPr>
    <p:cViewPr>
      <p:scale>
        <a:sx n="1" d="1"/>
        <a:sy n="1" d="1"/>
      </p:scale>
      <p:origin x="0" y="0"/>
    </p:cViewPr>
  </p:notesTextViewPr>
  <p:notesViewPr>
    <p:cSldViewPr>
      <p:cViewPr varScale="1">
        <p:scale>
          <a:sx n="98" d="100"/>
          <a:sy n="98" d="100"/>
        </p:scale>
        <p:origin x="351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rtlCol="0"/>
        <a:lstStyle/>
        <a:p>
          <a:pPr rtl="0"/>
          <a:endParaRPr lang="en-US"/>
        </a:p>
      </dgm:t>
    </dgm:pt>
    <dgm:pt modelId="{477D14C5-CED9-4CFC-B338-DFB0C8090B9F}">
      <dgm:prSet phldrT="[Text]"/>
      <dgm:spPr/>
      <dgm:t>
        <a:bodyPr rtlCol="0"/>
        <a:lstStyle/>
        <a:p>
          <a:pPr rtl="0"/>
          <a:r>
            <a:rPr lang="uk" dirty="0"/>
            <a:t>Спеціальність: 141 – Електроенергетика, електротехніка та електромеханіка</a:t>
          </a:r>
          <a:endParaRPr lang="en-US" dirty="0"/>
        </a:p>
      </dgm:t>
    </dgm:pt>
    <dgm:pt modelId="{92DFCBC7-BC14-4697-8ECD-BF0D5B1EDA3B}" type="parTrans" cxnId="{7D461F02-AB37-447A-AC6B-D31C4D2EC6A9}">
      <dgm:prSet/>
      <dgm:spPr/>
      <dgm:t>
        <a:bodyPr rtlCol="0"/>
        <a:lstStyle/>
        <a:p>
          <a:pPr rtl="0"/>
          <a:endParaRPr lang="en-US"/>
        </a:p>
      </dgm:t>
    </dgm:pt>
    <dgm:pt modelId="{87E3C0DB-7BEE-424E-8E11-B838D238D595}" type="sibTrans" cxnId="{7D461F02-AB37-447A-AC6B-D31C4D2EC6A9}">
      <dgm:prSet/>
      <dgm:spPr/>
      <dgm:t>
        <a:bodyPr rtlCol="0"/>
        <a:lstStyle/>
        <a:p>
          <a:pPr rtl="0"/>
          <a:endParaRPr lang="en-US"/>
        </a:p>
      </dgm:t>
    </dgm:pt>
    <dgm:pt modelId="{C111C18A-FD96-4E63-821A-54D70D8DC65F}">
      <dgm:prSet phldrT="[Text]" custT="1"/>
      <dgm:spPr/>
      <dgm:t>
        <a:bodyPr rtlCol="0"/>
        <a:lstStyle/>
        <a:p>
          <a:pPr rtl="0"/>
          <a:endParaRPr lang="en-US" sz="3300" dirty="0"/>
        </a:p>
      </dgm:t>
    </dgm:pt>
    <dgm:pt modelId="{83BE74EF-FAB4-45A2-BBED-7CD5259AB210}" type="parTrans" cxnId="{FFD8B471-C98F-4DB5-8DE3-2AB7E896ADD5}">
      <dgm:prSet/>
      <dgm:spPr/>
      <dgm:t>
        <a:bodyPr rtlCol="0"/>
        <a:lstStyle/>
        <a:p>
          <a:pPr rtl="0"/>
          <a:endParaRPr lang="en-US"/>
        </a:p>
      </dgm:t>
    </dgm:pt>
    <dgm:pt modelId="{B4F34DE2-2DAE-4F88-8C78-BD8892EBF4FF}" type="sibTrans" cxnId="{FFD8B471-C98F-4DB5-8DE3-2AB7E896ADD5}">
      <dgm:prSet/>
      <dgm:spPr/>
      <dgm:t>
        <a:bodyPr rtlCol="0"/>
        <a:lstStyle/>
        <a:p>
          <a:pPr rtl="0"/>
          <a:endParaRPr lang="en-US"/>
        </a:p>
      </dgm:t>
    </dgm:pt>
    <dgm:pt modelId="{C6853F86-8F47-473F-BB43-F7BB37DCEA9E}">
      <dgm:prSet phldrT="[Text]"/>
      <dgm:spPr/>
      <dgm:t>
        <a:bodyPr rtlCol="0"/>
        <a:lstStyle/>
        <a:p>
          <a:pPr rtl="0"/>
          <a:endParaRPr lang="en-US" sz="3300" dirty="0"/>
        </a:p>
      </dgm:t>
    </dgm:pt>
    <dgm:pt modelId="{B9842EE7-259C-482B-A01B-0CDBD1D3BEC2}" type="parTrans" cxnId="{C757F8D4-0251-466D-BDAE-734AFA98F7F8}">
      <dgm:prSet/>
      <dgm:spPr/>
      <dgm:t>
        <a:bodyPr/>
        <a:lstStyle/>
        <a:p>
          <a:endParaRPr lang="uk-UA"/>
        </a:p>
      </dgm:t>
    </dgm:pt>
    <dgm:pt modelId="{0902CC0E-9ABE-4FEF-BA0E-C5186B350F88}" type="sibTrans" cxnId="{C757F8D4-0251-466D-BDAE-734AFA98F7F8}">
      <dgm:prSet/>
      <dgm:spPr/>
      <dgm:t>
        <a:bodyPr/>
        <a:lstStyle/>
        <a:p>
          <a:endParaRPr lang="uk-UA"/>
        </a:p>
      </dgm:t>
    </dgm:pt>
    <dgm:pt modelId="{3FA616B2-EAEB-4B1B-9612-33893146774F}">
      <dgm:prSet/>
      <dgm:spPr/>
      <dgm:t>
        <a:bodyPr/>
        <a:lstStyle/>
        <a:p>
          <a:pPr rtl="0"/>
          <a:r>
            <a:rPr lang="uk-UA" sz="3300" dirty="0"/>
            <a:t>Енергетичний менеджмент (б,</a:t>
          </a:r>
          <a:r>
            <a:rPr lang="en-US" sz="3300" dirty="0"/>
            <a:t> </a:t>
          </a:r>
          <a:r>
            <a:rPr lang="uk-UA" sz="3300" dirty="0"/>
            <a:t>м)</a:t>
          </a:r>
        </a:p>
      </dgm:t>
    </dgm:pt>
    <dgm:pt modelId="{66065546-38C6-4D30-ACA5-92A50141B429}" type="sibTrans" cxnId="{6CB13EE7-3A7B-44C7-A641-328918949CFB}">
      <dgm:prSet/>
      <dgm:spPr/>
      <dgm:t>
        <a:bodyPr/>
        <a:lstStyle/>
        <a:p>
          <a:endParaRPr lang="uk-UA"/>
        </a:p>
      </dgm:t>
    </dgm:pt>
    <dgm:pt modelId="{B5B62E84-D275-4932-AC05-5CFBEBA72E01}" type="parTrans" cxnId="{6CB13EE7-3A7B-44C7-A641-328918949CFB}">
      <dgm:prSet/>
      <dgm:spPr/>
      <dgm:t>
        <a:bodyPr/>
        <a:lstStyle/>
        <a:p>
          <a:endParaRPr lang="uk-UA"/>
        </a:p>
      </dgm:t>
    </dgm:pt>
    <dgm:pt modelId="{8096B8C8-ABD6-4151-9296-CE446F7B3852}">
      <dgm:prSet phldrT="[Text]"/>
      <dgm:spPr/>
      <dgm:t>
        <a:bodyPr rtlCol="0"/>
        <a:lstStyle/>
        <a:p>
          <a:pPr rtl="0"/>
          <a:r>
            <a:rPr lang="ru-RU" sz="3300" dirty="0" err="1"/>
            <a:t>Електротехнічні</a:t>
          </a:r>
          <a:r>
            <a:rPr lang="ru-RU" sz="3300" dirty="0"/>
            <a:t> </a:t>
          </a:r>
          <a:r>
            <a:rPr lang="ru-RU" sz="3300" dirty="0" err="1"/>
            <a:t>системи</a:t>
          </a:r>
          <a:r>
            <a:rPr lang="ru-RU" sz="3300" dirty="0"/>
            <a:t> </a:t>
          </a:r>
          <a:r>
            <a:rPr lang="ru-RU" sz="3300" dirty="0" err="1"/>
            <a:t>електропостачання</a:t>
          </a:r>
          <a:r>
            <a:rPr lang="ru-RU" sz="3300" dirty="0"/>
            <a:t> (б, м)</a:t>
          </a:r>
          <a:endParaRPr lang="en-US" sz="3300" dirty="0"/>
        </a:p>
      </dgm:t>
    </dgm:pt>
    <dgm:pt modelId="{FEE2CAD0-A9D4-488A-BA47-788EBE2BA55B}" type="sibTrans" cxnId="{716CC346-C433-4A9D-8E84-0536543FE606}">
      <dgm:prSet/>
      <dgm:spPr/>
      <dgm:t>
        <a:bodyPr/>
        <a:lstStyle/>
        <a:p>
          <a:endParaRPr lang="uk-UA"/>
        </a:p>
      </dgm:t>
    </dgm:pt>
    <dgm:pt modelId="{3CA02A5C-70AC-4FFD-B0CA-7C6DB8063013}" type="parTrans" cxnId="{716CC346-C433-4A9D-8E84-0536543FE606}">
      <dgm:prSet/>
      <dgm:spPr/>
      <dgm:t>
        <a:bodyPr/>
        <a:lstStyle/>
        <a:p>
          <a:endParaRPr lang="uk-UA"/>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1" custScaleY="28996" custLinFactY="-7931" custLinFactNeighborX="0" custLinFactNeighborY="-100000">
        <dgm:presLayoutVars>
          <dgm:chMax val="0"/>
          <dgm:bulletEnabled val="1"/>
        </dgm:presLayoutVars>
      </dgm:prSet>
      <dgm:spPr/>
    </dgm:pt>
    <dgm:pt modelId="{CD5F6E02-AD43-4E7A-935B-DDF5D6C74800}" type="pres">
      <dgm:prSet presAssocID="{477D14C5-CED9-4CFC-B338-DFB0C8090B9F}" presName="childText" presStyleLbl="revTx" presStyleIdx="0" presStyleCnt="1" custScaleY="56345" custLinFactNeighborX="0" custLinFactNeighborY="-28884">
        <dgm:presLayoutVars>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66291444-889B-4942-83D4-EACA66856046}" type="presOf" srcId="{8096B8C8-ABD6-4151-9296-CE446F7B3852}" destId="{CD5F6E02-AD43-4E7A-935B-DDF5D6C74800}" srcOrd="0" destOrd="1" presId="urn:microsoft.com/office/officeart/2005/8/layout/vList2"/>
    <dgm:cxn modelId="{716CC346-C433-4A9D-8E84-0536543FE606}" srcId="{477D14C5-CED9-4CFC-B338-DFB0C8090B9F}" destId="{8096B8C8-ABD6-4151-9296-CE446F7B3852}" srcOrd="1" destOrd="0" parTransId="{3CA02A5C-70AC-4FFD-B0CA-7C6DB8063013}" sibTransId="{FEE2CAD0-A9D4-488A-BA47-788EBE2BA55B}"/>
    <dgm:cxn modelId="{5BDE416F-F97E-4F73-BE1A-C12EA4F60682}" type="presOf" srcId="{90119837-5B71-4D44-BB01-DB0B084933C8}" destId="{ED5DCCC5-BCA8-4491-AA37-BAF153ECA184}" srcOrd="0" destOrd="0" presId="urn:microsoft.com/office/officeart/2005/8/layout/vList2"/>
    <dgm:cxn modelId="{FFD8B471-C98F-4DB5-8DE3-2AB7E896ADD5}" srcId="{477D14C5-CED9-4CFC-B338-DFB0C8090B9F}" destId="{C111C18A-FD96-4E63-821A-54D70D8DC65F}" srcOrd="0" destOrd="0" parTransId="{83BE74EF-FAB4-45A2-BBED-7CD5259AB210}" sibTransId="{B4F34DE2-2DAE-4F88-8C78-BD8892EBF4FF}"/>
    <dgm:cxn modelId="{C889D475-BD72-49A2-B96F-B0692E02E6C5}" type="presOf" srcId="{3FA616B2-EAEB-4B1B-9612-33893146774F}" destId="{CD5F6E02-AD43-4E7A-935B-DDF5D6C74800}" srcOrd="0" destOrd="2" presId="urn:microsoft.com/office/officeart/2005/8/layout/vList2"/>
    <dgm:cxn modelId="{594ECC8D-94FA-41B7-9F5F-6B7A67E36EF5}" type="presOf" srcId="{C111C18A-FD96-4E63-821A-54D70D8DC65F}" destId="{CD5F6E02-AD43-4E7A-935B-DDF5D6C74800}" srcOrd="0" destOrd="0" presId="urn:microsoft.com/office/officeart/2005/8/layout/vList2"/>
    <dgm:cxn modelId="{8D0A4494-246A-45A7-AB6A-CDBC9E33ECD3}" type="presOf" srcId="{477D14C5-CED9-4CFC-B338-DFB0C8090B9F}" destId="{A9DD881E-A532-414B-870C-8ADE2076F78C}" srcOrd="0" destOrd="0" presId="urn:microsoft.com/office/officeart/2005/8/layout/vList2"/>
    <dgm:cxn modelId="{265816BE-6B05-419B-8212-7E29C38F442F}" type="presOf" srcId="{C6853F86-8F47-473F-BB43-F7BB37DCEA9E}" destId="{CD5F6E02-AD43-4E7A-935B-DDF5D6C74800}" srcOrd="0" destOrd="3" presId="urn:microsoft.com/office/officeart/2005/8/layout/vList2"/>
    <dgm:cxn modelId="{C757F8D4-0251-466D-BDAE-734AFA98F7F8}" srcId="{477D14C5-CED9-4CFC-B338-DFB0C8090B9F}" destId="{C6853F86-8F47-473F-BB43-F7BB37DCEA9E}" srcOrd="3" destOrd="0" parTransId="{B9842EE7-259C-482B-A01B-0CDBD1D3BEC2}" sibTransId="{0902CC0E-9ABE-4FEF-BA0E-C5186B350F88}"/>
    <dgm:cxn modelId="{6CB13EE7-3A7B-44C7-A641-328918949CFB}" srcId="{477D14C5-CED9-4CFC-B338-DFB0C8090B9F}" destId="{3FA616B2-EAEB-4B1B-9612-33893146774F}" srcOrd="2" destOrd="0" parTransId="{B5B62E84-D275-4932-AC05-5CFBEBA72E01}" sibTransId="{66065546-38C6-4D30-ACA5-92A50141B429}"/>
    <dgm:cxn modelId="{0910C0A3-A67A-496C-8A74-C4E35FED4675}" type="presParOf" srcId="{ED5DCCC5-BCA8-4491-AA37-BAF153ECA184}" destId="{A9DD881E-A532-414B-870C-8ADE2076F78C}" srcOrd="0" destOrd="0" presId="urn:microsoft.com/office/officeart/2005/8/layout/vList2"/>
    <dgm:cxn modelId="{9334B2F5-7FCF-4B1F-B6AA-DB249F4421A1}" type="presParOf" srcId="{ED5DCCC5-BCA8-4491-AA37-BAF153ECA184}" destId="{CD5F6E02-AD43-4E7A-935B-DDF5D6C7480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rtlCol="0"/>
        <a:lstStyle/>
        <a:p>
          <a:pPr rtl="0"/>
          <a:endParaRPr lang="en-US"/>
        </a:p>
      </dgm:t>
    </dgm:pt>
    <dgm:pt modelId="{477D14C5-CED9-4CFC-B338-DFB0C8090B9F}">
      <dgm:prSet phldrT="[Text]"/>
      <dgm:spPr/>
      <dgm:t>
        <a:bodyPr rtlCol="0"/>
        <a:lstStyle/>
        <a:p>
          <a:pPr rtl="0"/>
          <a:r>
            <a:rPr lang="uk" dirty="0"/>
            <a:t>Спеціальність: 141 – Електроенергетика, електротехніка та електромеханіка</a:t>
          </a:r>
          <a:endParaRPr lang="en-US" dirty="0"/>
        </a:p>
      </dgm:t>
    </dgm:pt>
    <dgm:pt modelId="{92DFCBC7-BC14-4697-8ECD-BF0D5B1EDA3B}" type="parTrans" cxnId="{7D461F02-AB37-447A-AC6B-D31C4D2EC6A9}">
      <dgm:prSet/>
      <dgm:spPr/>
      <dgm:t>
        <a:bodyPr rtlCol="0"/>
        <a:lstStyle/>
        <a:p>
          <a:pPr rtl="0"/>
          <a:endParaRPr lang="en-US"/>
        </a:p>
      </dgm:t>
    </dgm:pt>
    <dgm:pt modelId="{87E3C0DB-7BEE-424E-8E11-B838D238D595}" type="sibTrans" cxnId="{7D461F02-AB37-447A-AC6B-D31C4D2EC6A9}">
      <dgm:prSet/>
      <dgm:spPr/>
      <dgm:t>
        <a:bodyPr rtlCol="0"/>
        <a:lstStyle/>
        <a:p>
          <a:pPr rtl="0"/>
          <a:endParaRPr lang="en-US"/>
        </a:p>
      </dgm:t>
    </dgm:pt>
    <dgm:pt modelId="{C111C18A-FD96-4E63-821A-54D70D8DC65F}">
      <dgm:prSet phldrT="[Text]"/>
      <dgm:spPr/>
      <dgm:t>
        <a:bodyPr rtlCol="0"/>
        <a:lstStyle/>
        <a:p>
          <a:pPr rtl="0"/>
          <a:r>
            <a:rPr lang="uk" dirty="0"/>
            <a:t>Електричні машини і апарати</a:t>
          </a:r>
          <a:r>
            <a:rPr lang="en-US" dirty="0"/>
            <a:t> (</a:t>
          </a:r>
          <a:r>
            <a:rPr lang="uk-UA" dirty="0"/>
            <a:t>б, м</a:t>
          </a:r>
          <a:r>
            <a:rPr lang="en-US" dirty="0"/>
            <a:t>)</a:t>
          </a:r>
        </a:p>
      </dgm:t>
    </dgm:pt>
    <dgm:pt modelId="{83BE74EF-FAB4-45A2-BBED-7CD5259AB210}" type="parTrans" cxnId="{FFD8B471-C98F-4DB5-8DE3-2AB7E896ADD5}">
      <dgm:prSet/>
      <dgm:spPr/>
      <dgm:t>
        <a:bodyPr rtlCol="0"/>
        <a:lstStyle/>
        <a:p>
          <a:pPr rtl="0"/>
          <a:endParaRPr lang="en-US"/>
        </a:p>
      </dgm:t>
    </dgm:pt>
    <dgm:pt modelId="{B4F34DE2-2DAE-4F88-8C78-BD8892EBF4FF}" type="sibTrans" cxnId="{FFD8B471-C98F-4DB5-8DE3-2AB7E896ADD5}">
      <dgm:prSet/>
      <dgm:spPr/>
      <dgm:t>
        <a:bodyPr rtlCol="0"/>
        <a:lstStyle/>
        <a:p>
          <a:pPr rtl="0"/>
          <a:endParaRPr lang="en-US"/>
        </a:p>
      </dgm:t>
    </dgm:pt>
    <dgm:pt modelId="{2089DF83-FD3A-4EA8-A76C-88DDCCEF391A}">
      <dgm:prSet phldrT="[Text]"/>
      <dgm:spPr/>
      <dgm:t>
        <a:bodyPr rtlCol="0"/>
        <a:lstStyle/>
        <a:p>
          <a:pPr rtl="0"/>
          <a:r>
            <a:rPr lang="uk-UA" dirty="0"/>
            <a:t>Електромеханічні (електротехнічні) системи та комплекси (м)</a:t>
          </a:r>
          <a:endParaRPr lang="en-US" dirty="0"/>
        </a:p>
      </dgm:t>
    </dgm:pt>
    <dgm:pt modelId="{9FE7B07F-72F4-46B9-BF2C-02DB9E6336FD}" type="parTrans" cxnId="{9854F693-E150-4449-8A28-13594A69E896}">
      <dgm:prSet/>
      <dgm:spPr/>
      <dgm:t>
        <a:bodyPr/>
        <a:lstStyle/>
        <a:p>
          <a:endParaRPr lang="uk-UA"/>
        </a:p>
      </dgm:t>
    </dgm:pt>
    <dgm:pt modelId="{5D8C2097-9B0A-4E01-B435-4F62C33478AE}" type="sibTrans" cxnId="{9854F693-E150-4449-8A28-13594A69E896}">
      <dgm:prSet/>
      <dgm:spPr/>
      <dgm:t>
        <a:bodyPr/>
        <a:lstStyle/>
        <a:p>
          <a:endParaRPr lang="uk-UA"/>
        </a:p>
      </dgm:t>
    </dgm:pt>
    <dgm:pt modelId="{93F6A82C-F2F3-4E8C-8412-A52D4A8AA7F5}">
      <dgm:prSet phldrT="[Text]"/>
      <dgm:spPr/>
      <dgm:t>
        <a:bodyPr rtlCol="0"/>
        <a:lstStyle/>
        <a:p>
          <a:pPr rtl="0"/>
          <a:r>
            <a:rPr lang="uk-UA" dirty="0"/>
            <a:t>Інженерія відновлювальної енергетики (б)</a:t>
          </a:r>
          <a:endParaRPr lang="en-US" dirty="0"/>
        </a:p>
      </dgm:t>
    </dgm:pt>
    <dgm:pt modelId="{1ECCFF6D-88D5-48B7-8295-6FC11F750F79}" type="parTrans" cxnId="{AF33E34F-7D8F-465F-8AC7-AE23F2263206}">
      <dgm:prSet/>
      <dgm:spPr/>
      <dgm:t>
        <a:bodyPr/>
        <a:lstStyle/>
        <a:p>
          <a:endParaRPr lang="uk-UA"/>
        </a:p>
      </dgm:t>
    </dgm:pt>
    <dgm:pt modelId="{619CECA3-FC0D-4DFC-869C-677F1468F809}" type="sibTrans" cxnId="{AF33E34F-7D8F-465F-8AC7-AE23F2263206}">
      <dgm:prSet/>
      <dgm:spPr/>
      <dgm:t>
        <a:bodyPr/>
        <a:lstStyle/>
        <a:p>
          <a:endParaRPr lang="uk-UA"/>
        </a:p>
      </dgm:t>
    </dgm:pt>
    <dgm:pt modelId="{7B1C0784-B92D-440F-8611-79487C854A9C}">
      <dgm:prSet phldrT="[Text]"/>
      <dgm:spPr/>
      <dgm:t>
        <a:bodyPr rtlCol="0"/>
        <a:lstStyle/>
        <a:p>
          <a:pPr rtl="0"/>
          <a:r>
            <a:rPr lang="uk-UA" dirty="0"/>
            <a:t>Програмні засоби електричної інженерії (б)</a:t>
          </a:r>
          <a:endParaRPr lang="en-US" dirty="0"/>
        </a:p>
      </dgm:t>
    </dgm:pt>
    <dgm:pt modelId="{521B3003-9513-46CF-9C84-FD6D371EF159}" type="parTrans" cxnId="{6B5A8BE9-93BD-42B6-8314-210426C9E579}">
      <dgm:prSet/>
      <dgm:spPr/>
      <dgm:t>
        <a:bodyPr/>
        <a:lstStyle/>
        <a:p>
          <a:endParaRPr lang="uk-UA"/>
        </a:p>
      </dgm:t>
    </dgm:pt>
    <dgm:pt modelId="{7AC9846F-9C52-4623-94E8-2B8BDD5C7D71}" type="sibTrans" cxnId="{6B5A8BE9-93BD-42B6-8314-210426C9E579}">
      <dgm:prSet/>
      <dgm:spPr/>
      <dgm:t>
        <a:bodyPr/>
        <a:lstStyle/>
        <a:p>
          <a:endParaRPr lang="uk-UA"/>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1" custScaleY="37216" custLinFactY="-7281" custLinFactNeighborX="0" custLinFactNeighborY="-100000">
        <dgm:presLayoutVars>
          <dgm:chMax val="0"/>
          <dgm:bulletEnabled val="1"/>
        </dgm:presLayoutVars>
      </dgm:prSet>
      <dgm:spPr/>
    </dgm:pt>
    <dgm:pt modelId="{CD5F6E02-AD43-4E7A-935B-DDF5D6C74800}" type="pres">
      <dgm:prSet presAssocID="{477D14C5-CED9-4CFC-B338-DFB0C8090B9F}" presName="childText" presStyleLbl="revTx" presStyleIdx="0" presStyleCnt="1" custScaleY="34249" custLinFactNeighborX="0" custLinFactNeighborY="509">
        <dgm:presLayoutVars>
          <dgm:bulletEnabled val="1"/>
        </dgm:presLayoutVars>
      </dgm:prSet>
      <dgm:spPr/>
    </dgm:pt>
  </dgm:ptLst>
  <dgm:cxnLst>
    <dgm:cxn modelId="{9B5E3700-19E9-44C1-AF9F-16E184D826AD}" type="presOf" srcId="{93F6A82C-F2F3-4E8C-8412-A52D4A8AA7F5}" destId="{CD5F6E02-AD43-4E7A-935B-DDF5D6C74800}" srcOrd="0" destOrd="1" presId="urn:microsoft.com/office/officeart/2005/8/layout/vList2"/>
    <dgm:cxn modelId="{7D461F02-AB37-447A-AC6B-D31C4D2EC6A9}" srcId="{90119837-5B71-4D44-BB01-DB0B084933C8}" destId="{477D14C5-CED9-4CFC-B338-DFB0C8090B9F}" srcOrd="0" destOrd="0" parTransId="{92DFCBC7-BC14-4697-8ECD-BF0D5B1EDA3B}" sibTransId="{87E3C0DB-7BEE-424E-8E11-B838D238D595}"/>
    <dgm:cxn modelId="{5BDE416F-F97E-4F73-BE1A-C12EA4F60682}" type="presOf" srcId="{90119837-5B71-4D44-BB01-DB0B084933C8}" destId="{ED5DCCC5-BCA8-4491-AA37-BAF153ECA184}" srcOrd="0" destOrd="0" presId="urn:microsoft.com/office/officeart/2005/8/layout/vList2"/>
    <dgm:cxn modelId="{AF33E34F-7D8F-465F-8AC7-AE23F2263206}" srcId="{477D14C5-CED9-4CFC-B338-DFB0C8090B9F}" destId="{93F6A82C-F2F3-4E8C-8412-A52D4A8AA7F5}" srcOrd="1" destOrd="0" parTransId="{1ECCFF6D-88D5-48B7-8295-6FC11F750F79}" sibTransId="{619CECA3-FC0D-4DFC-869C-677F1468F809}"/>
    <dgm:cxn modelId="{FFD8B471-C98F-4DB5-8DE3-2AB7E896ADD5}" srcId="{477D14C5-CED9-4CFC-B338-DFB0C8090B9F}" destId="{C111C18A-FD96-4E63-821A-54D70D8DC65F}" srcOrd="0" destOrd="0" parTransId="{83BE74EF-FAB4-45A2-BBED-7CD5259AB210}" sibTransId="{B4F34DE2-2DAE-4F88-8C78-BD8892EBF4FF}"/>
    <dgm:cxn modelId="{E19D568B-8706-447D-AAA8-06F7B143841B}" type="presOf" srcId="{2089DF83-FD3A-4EA8-A76C-88DDCCEF391A}" destId="{CD5F6E02-AD43-4E7A-935B-DDF5D6C74800}" srcOrd="0" destOrd="3" presId="urn:microsoft.com/office/officeart/2005/8/layout/vList2"/>
    <dgm:cxn modelId="{594ECC8D-94FA-41B7-9F5F-6B7A67E36EF5}" type="presOf" srcId="{C111C18A-FD96-4E63-821A-54D70D8DC65F}" destId="{CD5F6E02-AD43-4E7A-935B-DDF5D6C74800}" srcOrd="0" destOrd="0" presId="urn:microsoft.com/office/officeart/2005/8/layout/vList2"/>
    <dgm:cxn modelId="{9854F693-E150-4449-8A28-13594A69E896}" srcId="{477D14C5-CED9-4CFC-B338-DFB0C8090B9F}" destId="{2089DF83-FD3A-4EA8-A76C-88DDCCEF391A}" srcOrd="3" destOrd="0" parTransId="{9FE7B07F-72F4-46B9-BF2C-02DB9E6336FD}" sibTransId="{5D8C2097-9B0A-4E01-B435-4F62C33478AE}"/>
    <dgm:cxn modelId="{8D0A4494-246A-45A7-AB6A-CDBC9E33ECD3}" type="presOf" srcId="{477D14C5-CED9-4CFC-B338-DFB0C8090B9F}" destId="{A9DD881E-A532-414B-870C-8ADE2076F78C}" srcOrd="0" destOrd="0" presId="urn:microsoft.com/office/officeart/2005/8/layout/vList2"/>
    <dgm:cxn modelId="{146726BB-9AC3-4BF9-AB4F-2B248036D70F}" type="presOf" srcId="{7B1C0784-B92D-440F-8611-79487C854A9C}" destId="{CD5F6E02-AD43-4E7A-935B-DDF5D6C74800}" srcOrd="0" destOrd="2" presId="urn:microsoft.com/office/officeart/2005/8/layout/vList2"/>
    <dgm:cxn modelId="{6B5A8BE9-93BD-42B6-8314-210426C9E579}" srcId="{477D14C5-CED9-4CFC-B338-DFB0C8090B9F}" destId="{7B1C0784-B92D-440F-8611-79487C854A9C}" srcOrd="2" destOrd="0" parTransId="{521B3003-9513-46CF-9C84-FD6D371EF159}" sibTransId="{7AC9846F-9C52-4623-94E8-2B8BDD5C7D71}"/>
    <dgm:cxn modelId="{0910C0A3-A67A-496C-8A74-C4E35FED4675}" type="presParOf" srcId="{ED5DCCC5-BCA8-4491-AA37-BAF153ECA184}" destId="{A9DD881E-A532-414B-870C-8ADE2076F78C}" srcOrd="0" destOrd="0" presId="urn:microsoft.com/office/officeart/2005/8/layout/vList2"/>
    <dgm:cxn modelId="{9334B2F5-7FCF-4B1F-B6AA-DB249F4421A1}" type="presParOf" srcId="{ED5DCCC5-BCA8-4491-AA37-BAF153ECA184}" destId="{CD5F6E02-AD43-4E7A-935B-DDF5D6C7480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rtlCol="0"/>
        <a:lstStyle/>
        <a:p>
          <a:pPr rtl="0"/>
          <a:endParaRPr lang="en-US"/>
        </a:p>
      </dgm:t>
    </dgm:pt>
    <dgm:pt modelId="{477D14C5-CED9-4CFC-B338-DFB0C8090B9F}">
      <dgm:prSet phldrT="[Text]"/>
      <dgm:spPr/>
      <dgm:t>
        <a:bodyPr rtlCol="0"/>
        <a:lstStyle/>
        <a:p>
          <a:pPr rtl="0"/>
          <a:r>
            <a:rPr lang="uk" dirty="0"/>
            <a:t>Спеціальність: 144 – Теплоенергетика</a:t>
          </a:r>
          <a:endParaRPr lang="en-US" dirty="0"/>
        </a:p>
      </dgm:t>
    </dgm:pt>
    <dgm:pt modelId="{92DFCBC7-BC14-4697-8ECD-BF0D5B1EDA3B}" type="parTrans" cxnId="{7D461F02-AB37-447A-AC6B-D31C4D2EC6A9}">
      <dgm:prSet/>
      <dgm:spPr/>
      <dgm:t>
        <a:bodyPr rtlCol="0"/>
        <a:lstStyle/>
        <a:p>
          <a:pPr rtl="0"/>
          <a:endParaRPr lang="en-US"/>
        </a:p>
      </dgm:t>
    </dgm:pt>
    <dgm:pt modelId="{87E3C0DB-7BEE-424E-8E11-B838D238D595}" type="sibTrans" cxnId="{7D461F02-AB37-447A-AC6B-D31C4D2EC6A9}">
      <dgm:prSet/>
      <dgm:spPr/>
      <dgm:t>
        <a:bodyPr rtlCol="0"/>
        <a:lstStyle/>
        <a:p>
          <a:pPr rtl="0"/>
          <a:endParaRPr lang="en-US"/>
        </a:p>
      </dgm:t>
    </dgm:pt>
    <dgm:pt modelId="{C111C18A-FD96-4E63-821A-54D70D8DC65F}">
      <dgm:prSet phldrT="[Text]"/>
      <dgm:spPr/>
      <dgm:t>
        <a:bodyPr rtlCol="0"/>
        <a:lstStyle/>
        <a:p>
          <a:pPr rtl="0"/>
          <a:r>
            <a:rPr lang="uk-UA" dirty="0"/>
            <a:t>Промислова та комунальна теплоенергетика (б)</a:t>
          </a:r>
          <a:endParaRPr lang="en-US" dirty="0"/>
        </a:p>
      </dgm:t>
    </dgm:pt>
    <dgm:pt modelId="{83BE74EF-FAB4-45A2-BBED-7CD5259AB210}" type="parTrans" cxnId="{FFD8B471-C98F-4DB5-8DE3-2AB7E896ADD5}">
      <dgm:prSet/>
      <dgm:spPr/>
      <dgm:t>
        <a:bodyPr rtlCol="0"/>
        <a:lstStyle/>
        <a:p>
          <a:pPr rtl="0"/>
          <a:endParaRPr lang="en-US"/>
        </a:p>
      </dgm:t>
    </dgm:pt>
    <dgm:pt modelId="{B4F34DE2-2DAE-4F88-8C78-BD8892EBF4FF}" type="sibTrans" cxnId="{FFD8B471-C98F-4DB5-8DE3-2AB7E896ADD5}">
      <dgm:prSet/>
      <dgm:spPr/>
      <dgm:t>
        <a:bodyPr rtlCol="0"/>
        <a:lstStyle/>
        <a:p>
          <a:pPr rtl="0"/>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1" custScaleY="37216" custLinFactY="-7281" custLinFactNeighborX="0" custLinFactNeighborY="-100000">
        <dgm:presLayoutVars>
          <dgm:chMax val="0"/>
          <dgm:bulletEnabled val="1"/>
        </dgm:presLayoutVars>
      </dgm:prSet>
      <dgm:spPr/>
    </dgm:pt>
    <dgm:pt modelId="{CD5F6E02-AD43-4E7A-935B-DDF5D6C74800}" type="pres">
      <dgm:prSet presAssocID="{477D14C5-CED9-4CFC-B338-DFB0C8090B9F}" presName="childText" presStyleLbl="revTx" presStyleIdx="0" presStyleCnt="1" custScaleY="24572" custLinFactNeighborX="0" custLinFactNeighborY="509">
        <dgm:presLayoutVars>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5BDE416F-F97E-4F73-BE1A-C12EA4F60682}" type="presOf" srcId="{90119837-5B71-4D44-BB01-DB0B084933C8}" destId="{ED5DCCC5-BCA8-4491-AA37-BAF153ECA184}" srcOrd="0" destOrd="0" presId="urn:microsoft.com/office/officeart/2005/8/layout/vList2"/>
    <dgm:cxn modelId="{FFD8B471-C98F-4DB5-8DE3-2AB7E896ADD5}" srcId="{477D14C5-CED9-4CFC-B338-DFB0C8090B9F}" destId="{C111C18A-FD96-4E63-821A-54D70D8DC65F}" srcOrd="0" destOrd="0" parTransId="{83BE74EF-FAB4-45A2-BBED-7CD5259AB210}" sibTransId="{B4F34DE2-2DAE-4F88-8C78-BD8892EBF4FF}"/>
    <dgm:cxn modelId="{594ECC8D-94FA-41B7-9F5F-6B7A67E36EF5}" type="presOf" srcId="{C111C18A-FD96-4E63-821A-54D70D8DC65F}" destId="{CD5F6E02-AD43-4E7A-935B-DDF5D6C74800}" srcOrd="0" destOrd="0" presId="urn:microsoft.com/office/officeart/2005/8/layout/vList2"/>
    <dgm:cxn modelId="{8D0A4494-246A-45A7-AB6A-CDBC9E33ECD3}" type="presOf" srcId="{477D14C5-CED9-4CFC-B338-DFB0C8090B9F}" destId="{A9DD881E-A532-414B-870C-8ADE2076F78C}" srcOrd="0" destOrd="0" presId="urn:microsoft.com/office/officeart/2005/8/layout/vList2"/>
    <dgm:cxn modelId="{0910C0A3-A67A-496C-8A74-C4E35FED4675}" type="presParOf" srcId="{ED5DCCC5-BCA8-4491-AA37-BAF153ECA184}" destId="{A9DD881E-A532-414B-870C-8ADE2076F78C}" srcOrd="0" destOrd="0" presId="urn:microsoft.com/office/officeart/2005/8/layout/vList2"/>
    <dgm:cxn modelId="{9334B2F5-7FCF-4B1F-B6AA-DB249F4421A1}" type="presParOf" srcId="{ED5DCCC5-BCA8-4491-AA37-BAF153ECA184}" destId="{CD5F6E02-AD43-4E7A-935B-DDF5D6C74800}"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rtlCol="0"/>
        <a:lstStyle/>
        <a:p>
          <a:pPr rtl="0"/>
          <a:endParaRPr lang="en-US"/>
        </a:p>
      </dgm:t>
    </dgm:pt>
    <dgm:pt modelId="{477D14C5-CED9-4CFC-B338-DFB0C8090B9F}">
      <dgm:prSet phldrT="[Text]"/>
      <dgm:spPr/>
      <dgm:t>
        <a:bodyPr rtlCol="0"/>
        <a:lstStyle/>
        <a:p>
          <a:pPr rtl="0"/>
          <a:r>
            <a:rPr lang="uk" dirty="0"/>
            <a:t>Спеціальність: 141 – Електроенергетика, електротехніка та електромеханіка</a:t>
          </a:r>
          <a:endParaRPr lang="en-US" dirty="0"/>
        </a:p>
      </dgm:t>
    </dgm:pt>
    <dgm:pt modelId="{92DFCBC7-BC14-4697-8ECD-BF0D5B1EDA3B}" type="parTrans" cxnId="{7D461F02-AB37-447A-AC6B-D31C4D2EC6A9}">
      <dgm:prSet/>
      <dgm:spPr/>
      <dgm:t>
        <a:bodyPr rtlCol="0"/>
        <a:lstStyle/>
        <a:p>
          <a:pPr rtl="0"/>
          <a:endParaRPr lang="en-US"/>
        </a:p>
      </dgm:t>
    </dgm:pt>
    <dgm:pt modelId="{87E3C0DB-7BEE-424E-8E11-B838D238D595}" type="sibTrans" cxnId="{7D461F02-AB37-447A-AC6B-D31C4D2EC6A9}">
      <dgm:prSet/>
      <dgm:spPr/>
      <dgm:t>
        <a:bodyPr rtlCol="0"/>
        <a:lstStyle/>
        <a:p>
          <a:pPr rtl="0"/>
          <a:endParaRPr lang="en-US"/>
        </a:p>
      </dgm:t>
    </dgm:pt>
    <dgm:pt modelId="{C111C18A-FD96-4E63-821A-54D70D8DC65F}">
      <dgm:prSet phldrT="[Text]"/>
      <dgm:spPr/>
      <dgm:t>
        <a:bodyPr rtlCol="0"/>
        <a:lstStyle/>
        <a:p>
          <a:pPr rtl="0"/>
          <a:r>
            <a:rPr lang="uk-UA" noProof="0" dirty="0"/>
            <a:t>Електромеханічні системи автоматизації та електропривод </a:t>
          </a:r>
          <a:r>
            <a:rPr lang="en-US" dirty="0"/>
            <a:t>(</a:t>
          </a:r>
          <a:r>
            <a:rPr lang="uk-UA" dirty="0"/>
            <a:t>б, м</a:t>
          </a:r>
          <a:r>
            <a:rPr lang="en-US" dirty="0"/>
            <a:t>)</a:t>
          </a:r>
        </a:p>
      </dgm:t>
    </dgm:pt>
    <dgm:pt modelId="{83BE74EF-FAB4-45A2-BBED-7CD5259AB210}" type="parTrans" cxnId="{FFD8B471-C98F-4DB5-8DE3-2AB7E896ADD5}">
      <dgm:prSet/>
      <dgm:spPr/>
      <dgm:t>
        <a:bodyPr rtlCol="0"/>
        <a:lstStyle/>
        <a:p>
          <a:pPr rtl="0"/>
          <a:endParaRPr lang="en-US"/>
        </a:p>
      </dgm:t>
    </dgm:pt>
    <dgm:pt modelId="{B4F34DE2-2DAE-4F88-8C78-BD8892EBF4FF}" type="sibTrans" cxnId="{FFD8B471-C98F-4DB5-8DE3-2AB7E896ADD5}">
      <dgm:prSet/>
      <dgm:spPr/>
      <dgm:t>
        <a:bodyPr rtlCol="0"/>
        <a:lstStyle/>
        <a:p>
          <a:pPr rtl="0"/>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1" custScaleY="28996" custLinFactY="-7281" custLinFactNeighborX="0" custLinFactNeighborY="-100000">
        <dgm:presLayoutVars>
          <dgm:chMax val="0"/>
          <dgm:bulletEnabled val="1"/>
        </dgm:presLayoutVars>
      </dgm:prSet>
      <dgm:spPr/>
    </dgm:pt>
    <dgm:pt modelId="{CD5F6E02-AD43-4E7A-935B-DDF5D6C74800}" type="pres">
      <dgm:prSet presAssocID="{477D14C5-CED9-4CFC-B338-DFB0C8090B9F}" presName="childText" presStyleLbl="revTx" presStyleIdx="0" presStyleCnt="1" custScaleY="21658" custLinFactNeighborX="0" custLinFactNeighborY="457">
        <dgm:presLayoutVars>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5BDE416F-F97E-4F73-BE1A-C12EA4F60682}" type="presOf" srcId="{90119837-5B71-4D44-BB01-DB0B084933C8}" destId="{ED5DCCC5-BCA8-4491-AA37-BAF153ECA184}" srcOrd="0" destOrd="0" presId="urn:microsoft.com/office/officeart/2005/8/layout/vList2"/>
    <dgm:cxn modelId="{FFD8B471-C98F-4DB5-8DE3-2AB7E896ADD5}" srcId="{477D14C5-CED9-4CFC-B338-DFB0C8090B9F}" destId="{C111C18A-FD96-4E63-821A-54D70D8DC65F}" srcOrd="0" destOrd="0" parTransId="{83BE74EF-FAB4-45A2-BBED-7CD5259AB210}" sibTransId="{B4F34DE2-2DAE-4F88-8C78-BD8892EBF4FF}"/>
    <dgm:cxn modelId="{594ECC8D-94FA-41B7-9F5F-6B7A67E36EF5}" type="presOf" srcId="{C111C18A-FD96-4E63-821A-54D70D8DC65F}" destId="{CD5F6E02-AD43-4E7A-935B-DDF5D6C74800}" srcOrd="0" destOrd="0" presId="urn:microsoft.com/office/officeart/2005/8/layout/vList2"/>
    <dgm:cxn modelId="{8D0A4494-246A-45A7-AB6A-CDBC9E33ECD3}" type="presOf" srcId="{477D14C5-CED9-4CFC-B338-DFB0C8090B9F}" destId="{A9DD881E-A532-414B-870C-8ADE2076F78C}" srcOrd="0" destOrd="0" presId="urn:microsoft.com/office/officeart/2005/8/layout/vList2"/>
    <dgm:cxn modelId="{0910C0A3-A67A-496C-8A74-C4E35FED4675}" type="presParOf" srcId="{ED5DCCC5-BCA8-4491-AA37-BAF153ECA184}" destId="{A9DD881E-A532-414B-870C-8ADE2076F78C}" srcOrd="0" destOrd="0" presId="urn:microsoft.com/office/officeart/2005/8/layout/vList2"/>
    <dgm:cxn modelId="{9334B2F5-7FCF-4B1F-B6AA-DB249F4421A1}" type="presParOf" srcId="{ED5DCCC5-BCA8-4491-AA37-BAF153ECA184}" destId="{CD5F6E02-AD43-4E7A-935B-DDF5D6C7480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rtlCol="0"/>
        <a:lstStyle/>
        <a:p>
          <a:pPr rtl="0"/>
          <a:endParaRPr lang="en-US"/>
        </a:p>
      </dgm:t>
    </dgm:pt>
    <dgm:pt modelId="{477D14C5-CED9-4CFC-B338-DFB0C8090B9F}">
      <dgm:prSet phldrT="[Text]"/>
      <dgm:spPr/>
      <dgm:t>
        <a:bodyPr rtlCol="0"/>
        <a:lstStyle/>
        <a:p>
          <a:pPr rtl="0"/>
          <a:r>
            <a:rPr lang="uk" dirty="0"/>
            <a:t>Спеціальність: 1</a:t>
          </a:r>
          <a:r>
            <a:rPr lang="uk-UA" dirty="0"/>
            <a:t>51</a:t>
          </a:r>
          <a:r>
            <a:rPr lang="uk" dirty="0"/>
            <a:t> – </a:t>
          </a:r>
          <a:r>
            <a:rPr lang="uk-UA" dirty="0"/>
            <a:t>Автоматизація та комп’ютерно-інтегровані технології (174 – Автоматизація, комп’ютерно-інтегровані технології та робототехніка)</a:t>
          </a:r>
          <a:endParaRPr lang="en-US" dirty="0"/>
        </a:p>
      </dgm:t>
    </dgm:pt>
    <dgm:pt modelId="{92DFCBC7-BC14-4697-8ECD-BF0D5B1EDA3B}" type="parTrans" cxnId="{7D461F02-AB37-447A-AC6B-D31C4D2EC6A9}">
      <dgm:prSet/>
      <dgm:spPr/>
      <dgm:t>
        <a:bodyPr rtlCol="0"/>
        <a:lstStyle/>
        <a:p>
          <a:pPr rtl="0"/>
          <a:endParaRPr lang="en-US"/>
        </a:p>
      </dgm:t>
    </dgm:pt>
    <dgm:pt modelId="{87E3C0DB-7BEE-424E-8E11-B838D238D595}" type="sibTrans" cxnId="{7D461F02-AB37-447A-AC6B-D31C4D2EC6A9}">
      <dgm:prSet/>
      <dgm:spPr/>
      <dgm:t>
        <a:bodyPr rtlCol="0"/>
        <a:lstStyle/>
        <a:p>
          <a:pPr rtl="0"/>
          <a:endParaRPr lang="en-US"/>
        </a:p>
      </dgm:t>
    </dgm:pt>
    <dgm:pt modelId="{C111C18A-FD96-4E63-821A-54D70D8DC65F}">
      <dgm:prSet phldrT="[Text]" custT="1"/>
      <dgm:spPr/>
      <dgm:t>
        <a:bodyPr rtlCol="0"/>
        <a:lstStyle/>
        <a:p>
          <a:pPr rtl="0"/>
          <a:r>
            <a:rPr lang="uk-UA" sz="2500" kern="1200" dirty="0">
              <a:solidFill>
                <a:srgbClr val="374C81">
                  <a:hueOff val="0"/>
                  <a:satOff val="0"/>
                  <a:lumOff val="0"/>
                  <a:alphaOff val="0"/>
                </a:srgbClr>
              </a:solidFill>
              <a:latin typeface="Century Gothic"/>
              <a:ea typeface="+mn-ea"/>
              <a:cs typeface="+mn-cs"/>
            </a:rPr>
            <a:t>Промислова автоматика (б, м)</a:t>
          </a:r>
          <a:endParaRPr lang="en-US" sz="2500" kern="1200" dirty="0">
            <a:solidFill>
              <a:srgbClr val="374C81">
                <a:hueOff val="0"/>
                <a:satOff val="0"/>
                <a:lumOff val="0"/>
                <a:alphaOff val="0"/>
              </a:srgbClr>
            </a:solidFill>
            <a:latin typeface="Century Gothic"/>
            <a:ea typeface="+mn-ea"/>
            <a:cs typeface="+mn-cs"/>
          </a:endParaRPr>
        </a:p>
      </dgm:t>
    </dgm:pt>
    <dgm:pt modelId="{83BE74EF-FAB4-45A2-BBED-7CD5259AB210}" type="parTrans" cxnId="{FFD8B471-C98F-4DB5-8DE3-2AB7E896ADD5}">
      <dgm:prSet/>
      <dgm:spPr/>
      <dgm:t>
        <a:bodyPr rtlCol="0"/>
        <a:lstStyle/>
        <a:p>
          <a:pPr rtl="0"/>
          <a:endParaRPr lang="en-US"/>
        </a:p>
      </dgm:t>
    </dgm:pt>
    <dgm:pt modelId="{B4F34DE2-2DAE-4F88-8C78-BD8892EBF4FF}" type="sibTrans" cxnId="{FFD8B471-C98F-4DB5-8DE3-2AB7E896ADD5}">
      <dgm:prSet/>
      <dgm:spPr/>
      <dgm:t>
        <a:bodyPr rtlCol="0"/>
        <a:lstStyle/>
        <a:p>
          <a:pPr rtl="0"/>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1" custScaleY="37216" custLinFactY="-7281" custLinFactNeighborX="0" custLinFactNeighborY="-100000">
        <dgm:presLayoutVars>
          <dgm:chMax val="0"/>
          <dgm:bulletEnabled val="1"/>
        </dgm:presLayoutVars>
      </dgm:prSet>
      <dgm:spPr/>
    </dgm:pt>
    <dgm:pt modelId="{CD5F6E02-AD43-4E7A-935B-DDF5D6C74800}" type="pres">
      <dgm:prSet presAssocID="{477D14C5-CED9-4CFC-B338-DFB0C8090B9F}" presName="childText" presStyleLbl="revTx" presStyleIdx="0" presStyleCnt="1" custScaleY="91276" custLinFactNeighborX="-67" custLinFactNeighborY="6284">
        <dgm:presLayoutVars>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5BDE416F-F97E-4F73-BE1A-C12EA4F60682}" type="presOf" srcId="{90119837-5B71-4D44-BB01-DB0B084933C8}" destId="{ED5DCCC5-BCA8-4491-AA37-BAF153ECA184}" srcOrd="0" destOrd="0" presId="urn:microsoft.com/office/officeart/2005/8/layout/vList2"/>
    <dgm:cxn modelId="{FFD8B471-C98F-4DB5-8DE3-2AB7E896ADD5}" srcId="{477D14C5-CED9-4CFC-B338-DFB0C8090B9F}" destId="{C111C18A-FD96-4E63-821A-54D70D8DC65F}" srcOrd="0" destOrd="0" parTransId="{83BE74EF-FAB4-45A2-BBED-7CD5259AB210}" sibTransId="{B4F34DE2-2DAE-4F88-8C78-BD8892EBF4FF}"/>
    <dgm:cxn modelId="{594ECC8D-94FA-41B7-9F5F-6B7A67E36EF5}" type="presOf" srcId="{C111C18A-FD96-4E63-821A-54D70D8DC65F}" destId="{CD5F6E02-AD43-4E7A-935B-DDF5D6C74800}" srcOrd="0" destOrd="0" presId="urn:microsoft.com/office/officeart/2005/8/layout/vList2"/>
    <dgm:cxn modelId="{8D0A4494-246A-45A7-AB6A-CDBC9E33ECD3}" type="presOf" srcId="{477D14C5-CED9-4CFC-B338-DFB0C8090B9F}" destId="{A9DD881E-A532-414B-870C-8ADE2076F78C}" srcOrd="0" destOrd="0" presId="urn:microsoft.com/office/officeart/2005/8/layout/vList2"/>
    <dgm:cxn modelId="{0910C0A3-A67A-496C-8A74-C4E35FED4675}" type="presParOf" srcId="{ED5DCCC5-BCA8-4491-AA37-BAF153ECA184}" destId="{A9DD881E-A532-414B-870C-8ADE2076F78C}" srcOrd="0" destOrd="0" presId="urn:microsoft.com/office/officeart/2005/8/layout/vList2"/>
    <dgm:cxn modelId="{9334B2F5-7FCF-4B1F-B6AA-DB249F4421A1}" type="presParOf" srcId="{ED5DCCC5-BCA8-4491-AA37-BAF153ECA184}" destId="{CD5F6E02-AD43-4E7A-935B-DDF5D6C74800}"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rtlCol="0"/>
        <a:lstStyle/>
        <a:p>
          <a:pPr rtl="0"/>
          <a:endParaRPr lang="en-US"/>
        </a:p>
      </dgm:t>
    </dgm:pt>
    <dgm:pt modelId="{477D14C5-CED9-4CFC-B338-DFB0C8090B9F}">
      <dgm:prSet phldrT="[Text]"/>
      <dgm:spPr/>
      <dgm:t>
        <a:bodyPr rtlCol="0"/>
        <a:lstStyle/>
        <a:p>
          <a:pPr rtl="0"/>
          <a:r>
            <a:rPr lang="uk" dirty="0"/>
            <a:t>Спеціальність: 1</a:t>
          </a:r>
          <a:r>
            <a:rPr lang="en-US" dirty="0"/>
            <a:t>73</a:t>
          </a:r>
          <a:r>
            <a:rPr lang="uk" dirty="0"/>
            <a:t> – </a:t>
          </a:r>
          <a:r>
            <a:rPr lang="uk-UA" dirty="0" err="1"/>
            <a:t>Авіоніка</a:t>
          </a:r>
          <a:endParaRPr lang="en-US" dirty="0"/>
        </a:p>
      </dgm:t>
    </dgm:pt>
    <dgm:pt modelId="{92DFCBC7-BC14-4697-8ECD-BF0D5B1EDA3B}" type="parTrans" cxnId="{7D461F02-AB37-447A-AC6B-D31C4D2EC6A9}">
      <dgm:prSet/>
      <dgm:spPr/>
      <dgm:t>
        <a:bodyPr rtlCol="0"/>
        <a:lstStyle/>
        <a:p>
          <a:pPr rtl="0"/>
          <a:endParaRPr lang="en-US"/>
        </a:p>
      </dgm:t>
    </dgm:pt>
    <dgm:pt modelId="{87E3C0DB-7BEE-424E-8E11-B838D238D595}" type="sibTrans" cxnId="{7D461F02-AB37-447A-AC6B-D31C4D2EC6A9}">
      <dgm:prSet/>
      <dgm:spPr/>
      <dgm:t>
        <a:bodyPr rtlCol="0"/>
        <a:lstStyle/>
        <a:p>
          <a:pPr rtl="0"/>
          <a:endParaRPr lang="en-US"/>
        </a:p>
      </dgm:t>
    </dgm:pt>
    <dgm:pt modelId="{C111C18A-FD96-4E63-821A-54D70D8DC65F}">
      <dgm:prSet phldrT="[Text]" custT="1"/>
      <dgm:spPr/>
      <dgm:t>
        <a:bodyPr rtlCol="0"/>
        <a:lstStyle/>
        <a:p>
          <a:pPr rtl="0"/>
          <a:r>
            <a:rPr lang="uk-UA" sz="2500" kern="1200" dirty="0">
              <a:solidFill>
                <a:srgbClr val="374C81">
                  <a:hueOff val="0"/>
                  <a:satOff val="0"/>
                  <a:lumOff val="0"/>
                  <a:alphaOff val="0"/>
                </a:srgbClr>
              </a:solidFill>
              <a:latin typeface="Century Gothic"/>
              <a:ea typeface="+mn-ea"/>
              <a:cs typeface="+mn-cs"/>
            </a:rPr>
            <a:t>Електротехнічні комплекси та системи літальних апаратів (б)</a:t>
          </a:r>
          <a:endParaRPr lang="en-US" sz="2500" kern="1200" dirty="0">
            <a:solidFill>
              <a:srgbClr val="374C81">
                <a:hueOff val="0"/>
                <a:satOff val="0"/>
                <a:lumOff val="0"/>
                <a:alphaOff val="0"/>
              </a:srgbClr>
            </a:solidFill>
            <a:latin typeface="Century Gothic"/>
            <a:ea typeface="+mn-ea"/>
            <a:cs typeface="+mn-cs"/>
          </a:endParaRPr>
        </a:p>
      </dgm:t>
    </dgm:pt>
    <dgm:pt modelId="{83BE74EF-FAB4-45A2-BBED-7CD5259AB210}" type="parTrans" cxnId="{FFD8B471-C98F-4DB5-8DE3-2AB7E896ADD5}">
      <dgm:prSet/>
      <dgm:spPr/>
      <dgm:t>
        <a:bodyPr rtlCol="0"/>
        <a:lstStyle/>
        <a:p>
          <a:pPr rtl="0"/>
          <a:endParaRPr lang="en-US"/>
        </a:p>
      </dgm:t>
    </dgm:pt>
    <dgm:pt modelId="{B4F34DE2-2DAE-4F88-8C78-BD8892EBF4FF}" type="sibTrans" cxnId="{FFD8B471-C98F-4DB5-8DE3-2AB7E896ADD5}">
      <dgm:prSet/>
      <dgm:spPr/>
      <dgm:t>
        <a:bodyPr rtlCol="0"/>
        <a:lstStyle/>
        <a:p>
          <a:pPr rtl="0"/>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1" custScaleY="37216" custLinFactNeighborX="-554" custLinFactNeighborY="-59708">
        <dgm:presLayoutVars>
          <dgm:chMax val="0"/>
          <dgm:bulletEnabled val="1"/>
        </dgm:presLayoutVars>
      </dgm:prSet>
      <dgm:spPr/>
    </dgm:pt>
    <dgm:pt modelId="{CD5F6E02-AD43-4E7A-935B-DDF5D6C74800}" type="pres">
      <dgm:prSet presAssocID="{477D14C5-CED9-4CFC-B338-DFB0C8090B9F}" presName="childText" presStyleLbl="revTx" presStyleIdx="0" presStyleCnt="1" custScaleY="24572" custLinFactNeighborX="-241" custLinFactNeighborY="-5263">
        <dgm:presLayoutVars>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5BDE416F-F97E-4F73-BE1A-C12EA4F60682}" type="presOf" srcId="{90119837-5B71-4D44-BB01-DB0B084933C8}" destId="{ED5DCCC5-BCA8-4491-AA37-BAF153ECA184}" srcOrd="0" destOrd="0" presId="urn:microsoft.com/office/officeart/2005/8/layout/vList2"/>
    <dgm:cxn modelId="{FFD8B471-C98F-4DB5-8DE3-2AB7E896ADD5}" srcId="{477D14C5-CED9-4CFC-B338-DFB0C8090B9F}" destId="{C111C18A-FD96-4E63-821A-54D70D8DC65F}" srcOrd="0" destOrd="0" parTransId="{83BE74EF-FAB4-45A2-BBED-7CD5259AB210}" sibTransId="{B4F34DE2-2DAE-4F88-8C78-BD8892EBF4FF}"/>
    <dgm:cxn modelId="{594ECC8D-94FA-41B7-9F5F-6B7A67E36EF5}" type="presOf" srcId="{C111C18A-FD96-4E63-821A-54D70D8DC65F}" destId="{CD5F6E02-AD43-4E7A-935B-DDF5D6C74800}" srcOrd="0" destOrd="0" presId="urn:microsoft.com/office/officeart/2005/8/layout/vList2"/>
    <dgm:cxn modelId="{8D0A4494-246A-45A7-AB6A-CDBC9E33ECD3}" type="presOf" srcId="{477D14C5-CED9-4CFC-B338-DFB0C8090B9F}" destId="{A9DD881E-A532-414B-870C-8ADE2076F78C}" srcOrd="0" destOrd="0" presId="urn:microsoft.com/office/officeart/2005/8/layout/vList2"/>
    <dgm:cxn modelId="{0910C0A3-A67A-496C-8A74-C4E35FED4675}" type="presParOf" srcId="{ED5DCCC5-BCA8-4491-AA37-BAF153ECA184}" destId="{A9DD881E-A532-414B-870C-8ADE2076F78C}" srcOrd="0" destOrd="0" presId="urn:microsoft.com/office/officeart/2005/8/layout/vList2"/>
    <dgm:cxn modelId="{9334B2F5-7FCF-4B1F-B6AA-DB249F4421A1}" type="presParOf" srcId="{ED5DCCC5-BCA8-4491-AA37-BAF153ECA184}" destId="{CD5F6E02-AD43-4E7A-935B-DDF5D6C74800}" srcOrd="1"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rtlCol="0"/>
        <a:lstStyle/>
        <a:p>
          <a:pPr rtl="0"/>
          <a:endParaRPr lang="en-US"/>
        </a:p>
      </dgm:t>
    </dgm:pt>
    <dgm:pt modelId="{477D14C5-CED9-4CFC-B338-DFB0C8090B9F}">
      <dgm:prSet phldrT="[Text]"/>
      <dgm:spPr/>
      <dgm:t>
        <a:bodyPr rtlCol="0"/>
        <a:lstStyle/>
        <a:p>
          <a:pPr rtl="0"/>
          <a:r>
            <a:rPr lang="uk" dirty="0"/>
            <a:t>Спеціальність: 141 – Електроенергетика, електротехніка та електромеханіка</a:t>
          </a:r>
          <a:endParaRPr lang="en-US" dirty="0"/>
        </a:p>
      </dgm:t>
    </dgm:pt>
    <dgm:pt modelId="{92DFCBC7-BC14-4697-8ECD-BF0D5B1EDA3B}" type="parTrans" cxnId="{7D461F02-AB37-447A-AC6B-D31C4D2EC6A9}">
      <dgm:prSet/>
      <dgm:spPr/>
      <dgm:t>
        <a:bodyPr rtlCol="0"/>
        <a:lstStyle/>
        <a:p>
          <a:pPr rtl="0"/>
          <a:endParaRPr lang="en-US"/>
        </a:p>
      </dgm:t>
    </dgm:pt>
    <dgm:pt modelId="{87E3C0DB-7BEE-424E-8E11-B838D238D595}" type="sibTrans" cxnId="{7D461F02-AB37-447A-AC6B-D31C4D2EC6A9}">
      <dgm:prSet/>
      <dgm:spPr/>
      <dgm:t>
        <a:bodyPr rtlCol="0"/>
        <a:lstStyle/>
        <a:p>
          <a:pPr rtl="0"/>
          <a:endParaRPr lang="en-US"/>
        </a:p>
      </dgm:t>
    </dgm:pt>
    <dgm:pt modelId="{2C5A8245-6771-432C-8E60-392A77F53D8A}">
      <dgm:prSet phldrT="[Text]"/>
      <dgm:spPr/>
      <dgm:t>
        <a:bodyPr rtlCol="0"/>
        <a:lstStyle/>
        <a:p>
          <a:pPr rtl="0"/>
          <a:r>
            <a:rPr lang="uk-UA" b="0" dirty="0"/>
            <a:t>Електричні та електронні апарати (б, м)</a:t>
          </a:r>
          <a:endParaRPr lang="en-US" dirty="0"/>
        </a:p>
      </dgm:t>
    </dgm:pt>
    <dgm:pt modelId="{A5678137-69A4-4382-852E-3F9FD1462888}" type="parTrans" cxnId="{DCE641C3-2FB7-4071-9A19-5B424D9175EB}">
      <dgm:prSet/>
      <dgm:spPr/>
      <dgm:t>
        <a:bodyPr/>
        <a:lstStyle/>
        <a:p>
          <a:endParaRPr lang="uk-UA"/>
        </a:p>
      </dgm:t>
    </dgm:pt>
    <dgm:pt modelId="{A8A5D572-52C9-49CB-B05E-5A2AA8B62D25}" type="sibTrans" cxnId="{DCE641C3-2FB7-4071-9A19-5B424D9175EB}">
      <dgm:prSet/>
      <dgm:spPr/>
      <dgm:t>
        <a:bodyPr/>
        <a:lstStyle/>
        <a:p>
          <a:endParaRPr lang="uk-UA"/>
        </a:p>
      </dgm:t>
    </dgm:pt>
    <dgm:pt modelId="{1F337489-1DF8-4426-95A8-5492ECD894E2}">
      <dgm:prSet phldrT="[Text]"/>
      <dgm:spPr/>
      <dgm:t>
        <a:bodyPr rtlCol="0"/>
        <a:lstStyle/>
        <a:p>
          <a:pPr rtl="0"/>
          <a:r>
            <a:rPr lang="uk-UA" dirty="0"/>
            <a:t>Електромеханічне обладнання енергоємних виробництв (Обладнання та інформаційні технології енергоємних виробництв) (б, м)</a:t>
          </a:r>
          <a:endParaRPr lang="en-US" dirty="0"/>
        </a:p>
      </dgm:t>
    </dgm:pt>
    <dgm:pt modelId="{529C1B54-4001-4260-A119-5ECAE240672F}" type="parTrans" cxnId="{BF2AD9F1-7664-4BA9-A63F-2EE54DD8E9FF}">
      <dgm:prSet/>
      <dgm:spPr/>
      <dgm:t>
        <a:bodyPr/>
        <a:lstStyle/>
        <a:p>
          <a:endParaRPr lang="uk-UA"/>
        </a:p>
      </dgm:t>
    </dgm:pt>
    <dgm:pt modelId="{006234AD-6DAC-4B7F-9C8D-64CC8573048E}" type="sibTrans" cxnId="{BF2AD9F1-7664-4BA9-A63F-2EE54DD8E9FF}">
      <dgm:prSet/>
      <dgm:spPr/>
      <dgm:t>
        <a:bodyPr/>
        <a:lstStyle/>
        <a:p>
          <a:endParaRPr lang="uk-UA"/>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1" custScaleY="37216" custLinFactY="-7281" custLinFactNeighborX="0" custLinFactNeighborY="-100000">
        <dgm:presLayoutVars>
          <dgm:chMax val="0"/>
          <dgm:bulletEnabled val="1"/>
        </dgm:presLayoutVars>
      </dgm:prSet>
      <dgm:spPr/>
    </dgm:pt>
    <dgm:pt modelId="{CD5F6E02-AD43-4E7A-935B-DDF5D6C74800}" type="pres">
      <dgm:prSet presAssocID="{477D14C5-CED9-4CFC-B338-DFB0C8090B9F}" presName="childText" presStyleLbl="revTx" presStyleIdx="0" presStyleCnt="1" custScaleY="34249" custLinFactNeighborX="0" custLinFactNeighborY="509">
        <dgm:presLayoutVars>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6D45DF05-F08C-46A0-A047-70A306775BA5}" type="presOf" srcId="{1F337489-1DF8-4426-95A8-5492ECD894E2}" destId="{CD5F6E02-AD43-4E7A-935B-DDF5D6C74800}" srcOrd="0" destOrd="1" presId="urn:microsoft.com/office/officeart/2005/8/layout/vList2"/>
    <dgm:cxn modelId="{E1134132-D8A4-4739-A88E-64891DAF1A62}" type="presOf" srcId="{2C5A8245-6771-432C-8E60-392A77F53D8A}" destId="{CD5F6E02-AD43-4E7A-935B-DDF5D6C74800}" srcOrd="0" destOrd="0" presId="urn:microsoft.com/office/officeart/2005/8/layout/vList2"/>
    <dgm:cxn modelId="{5BDE416F-F97E-4F73-BE1A-C12EA4F60682}" type="presOf" srcId="{90119837-5B71-4D44-BB01-DB0B084933C8}" destId="{ED5DCCC5-BCA8-4491-AA37-BAF153ECA184}" srcOrd="0" destOrd="0" presId="urn:microsoft.com/office/officeart/2005/8/layout/vList2"/>
    <dgm:cxn modelId="{8D0A4494-246A-45A7-AB6A-CDBC9E33ECD3}" type="presOf" srcId="{477D14C5-CED9-4CFC-B338-DFB0C8090B9F}" destId="{A9DD881E-A532-414B-870C-8ADE2076F78C}" srcOrd="0" destOrd="0" presId="urn:microsoft.com/office/officeart/2005/8/layout/vList2"/>
    <dgm:cxn modelId="{DCE641C3-2FB7-4071-9A19-5B424D9175EB}" srcId="{477D14C5-CED9-4CFC-B338-DFB0C8090B9F}" destId="{2C5A8245-6771-432C-8E60-392A77F53D8A}" srcOrd="0" destOrd="0" parTransId="{A5678137-69A4-4382-852E-3F9FD1462888}" sibTransId="{A8A5D572-52C9-49CB-B05E-5A2AA8B62D25}"/>
    <dgm:cxn modelId="{BF2AD9F1-7664-4BA9-A63F-2EE54DD8E9FF}" srcId="{477D14C5-CED9-4CFC-B338-DFB0C8090B9F}" destId="{1F337489-1DF8-4426-95A8-5492ECD894E2}" srcOrd="1" destOrd="0" parTransId="{529C1B54-4001-4260-A119-5ECAE240672F}" sibTransId="{006234AD-6DAC-4B7F-9C8D-64CC8573048E}"/>
    <dgm:cxn modelId="{0910C0A3-A67A-496C-8A74-C4E35FED4675}" type="presParOf" srcId="{ED5DCCC5-BCA8-4491-AA37-BAF153ECA184}" destId="{A9DD881E-A532-414B-870C-8ADE2076F78C}" srcOrd="0" destOrd="0" presId="urn:microsoft.com/office/officeart/2005/8/layout/vList2"/>
    <dgm:cxn modelId="{9334B2F5-7FCF-4B1F-B6AA-DB249F4421A1}" type="presParOf" srcId="{ED5DCCC5-BCA8-4491-AA37-BAF153ECA184}" destId="{CD5F6E02-AD43-4E7A-935B-DDF5D6C7480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rtlCol="0"/>
        <a:lstStyle/>
        <a:p>
          <a:pPr rtl="0"/>
          <a:endParaRPr lang="en-US"/>
        </a:p>
      </dgm:t>
    </dgm:pt>
    <dgm:pt modelId="{477D14C5-CED9-4CFC-B338-DFB0C8090B9F}">
      <dgm:prSet phldrT="[Text]"/>
      <dgm:spPr/>
      <dgm:t>
        <a:bodyPr rtlCol="0"/>
        <a:lstStyle/>
        <a:p>
          <a:pPr rtl="0"/>
          <a:r>
            <a:rPr lang="uk" dirty="0"/>
            <a:t>Спеціальність: 171 – Електроніка</a:t>
          </a:r>
          <a:endParaRPr lang="en-US" dirty="0"/>
        </a:p>
      </dgm:t>
    </dgm:pt>
    <dgm:pt modelId="{92DFCBC7-BC14-4697-8ECD-BF0D5B1EDA3B}" type="parTrans" cxnId="{7D461F02-AB37-447A-AC6B-D31C4D2EC6A9}">
      <dgm:prSet/>
      <dgm:spPr/>
      <dgm:t>
        <a:bodyPr rtlCol="0"/>
        <a:lstStyle/>
        <a:p>
          <a:pPr rtl="0"/>
          <a:endParaRPr lang="en-US"/>
        </a:p>
      </dgm:t>
    </dgm:pt>
    <dgm:pt modelId="{87E3C0DB-7BEE-424E-8E11-B838D238D595}" type="sibTrans" cxnId="{7D461F02-AB37-447A-AC6B-D31C4D2EC6A9}">
      <dgm:prSet/>
      <dgm:spPr/>
      <dgm:t>
        <a:bodyPr rtlCol="0"/>
        <a:lstStyle/>
        <a:p>
          <a:pPr rtl="0"/>
          <a:endParaRPr lang="en-US"/>
        </a:p>
      </dgm:t>
    </dgm:pt>
    <dgm:pt modelId="{C111C18A-FD96-4E63-821A-54D70D8DC65F}">
      <dgm:prSet phldrT="[Text]"/>
      <dgm:spPr/>
      <dgm:t>
        <a:bodyPr rtlCol="0"/>
        <a:lstStyle/>
        <a:p>
          <a:pPr rtl="0"/>
          <a:r>
            <a:rPr lang="uk-UA" dirty="0"/>
            <a:t>Пристрої систем силової електроніки та перетворювальної техніки (б)</a:t>
          </a:r>
          <a:endParaRPr lang="en-US" dirty="0"/>
        </a:p>
      </dgm:t>
    </dgm:pt>
    <dgm:pt modelId="{83BE74EF-FAB4-45A2-BBED-7CD5259AB210}" type="parTrans" cxnId="{FFD8B471-C98F-4DB5-8DE3-2AB7E896ADD5}">
      <dgm:prSet/>
      <dgm:spPr/>
      <dgm:t>
        <a:bodyPr rtlCol="0"/>
        <a:lstStyle/>
        <a:p>
          <a:pPr rtl="0"/>
          <a:endParaRPr lang="en-US"/>
        </a:p>
      </dgm:t>
    </dgm:pt>
    <dgm:pt modelId="{B4F34DE2-2DAE-4F88-8C78-BD8892EBF4FF}" type="sibTrans" cxnId="{FFD8B471-C98F-4DB5-8DE3-2AB7E896ADD5}">
      <dgm:prSet/>
      <dgm:spPr/>
      <dgm:t>
        <a:bodyPr rtlCol="0"/>
        <a:lstStyle/>
        <a:p>
          <a:pPr rtl="0"/>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1" custScaleY="37216" custLinFactY="-7281" custLinFactNeighborX="0" custLinFactNeighborY="-100000">
        <dgm:presLayoutVars>
          <dgm:chMax val="0"/>
          <dgm:bulletEnabled val="1"/>
        </dgm:presLayoutVars>
      </dgm:prSet>
      <dgm:spPr/>
    </dgm:pt>
    <dgm:pt modelId="{CD5F6E02-AD43-4E7A-935B-DDF5D6C74800}" type="pres">
      <dgm:prSet presAssocID="{477D14C5-CED9-4CFC-B338-DFB0C8090B9F}" presName="childText" presStyleLbl="revTx" presStyleIdx="0" presStyleCnt="1" custScaleY="24572" custLinFactNeighborX="0" custLinFactNeighborY="509">
        <dgm:presLayoutVars>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5BDE416F-F97E-4F73-BE1A-C12EA4F60682}" type="presOf" srcId="{90119837-5B71-4D44-BB01-DB0B084933C8}" destId="{ED5DCCC5-BCA8-4491-AA37-BAF153ECA184}" srcOrd="0" destOrd="0" presId="urn:microsoft.com/office/officeart/2005/8/layout/vList2"/>
    <dgm:cxn modelId="{FFD8B471-C98F-4DB5-8DE3-2AB7E896ADD5}" srcId="{477D14C5-CED9-4CFC-B338-DFB0C8090B9F}" destId="{C111C18A-FD96-4E63-821A-54D70D8DC65F}" srcOrd="0" destOrd="0" parTransId="{83BE74EF-FAB4-45A2-BBED-7CD5259AB210}" sibTransId="{B4F34DE2-2DAE-4F88-8C78-BD8892EBF4FF}"/>
    <dgm:cxn modelId="{594ECC8D-94FA-41B7-9F5F-6B7A67E36EF5}" type="presOf" srcId="{C111C18A-FD96-4E63-821A-54D70D8DC65F}" destId="{CD5F6E02-AD43-4E7A-935B-DDF5D6C74800}" srcOrd="0" destOrd="0" presId="urn:microsoft.com/office/officeart/2005/8/layout/vList2"/>
    <dgm:cxn modelId="{8D0A4494-246A-45A7-AB6A-CDBC9E33ECD3}" type="presOf" srcId="{477D14C5-CED9-4CFC-B338-DFB0C8090B9F}" destId="{A9DD881E-A532-414B-870C-8ADE2076F78C}" srcOrd="0" destOrd="0" presId="urn:microsoft.com/office/officeart/2005/8/layout/vList2"/>
    <dgm:cxn modelId="{0910C0A3-A67A-496C-8A74-C4E35FED4675}" type="presParOf" srcId="{ED5DCCC5-BCA8-4491-AA37-BAF153ECA184}" destId="{A9DD881E-A532-414B-870C-8ADE2076F78C}" srcOrd="0" destOrd="0" presId="urn:microsoft.com/office/officeart/2005/8/layout/vList2"/>
    <dgm:cxn modelId="{9334B2F5-7FCF-4B1F-B6AA-DB249F4421A1}" type="presParOf" srcId="{ED5DCCC5-BCA8-4491-AA37-BAF153ECA184}" destId="{CD5F6E02-AD43-4E7A-935B-DDF5D6C74800}"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0"/>
          <a:ext cx="11521280" cy="13244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rtlCol="0" anchor="ctr" anchorCtr="0">
          <a:noAutofit/>
        </a:bodyPr>
        <a:lstStyle/>
        <a:p>
          <a:pPr marL="0" lvl="0" indent="0" algn="l" defTabSz="1466850" rtl="0">
            <a:lnSpc>
              <a:spcPct val="90000"/>
            </a:lnSpc>
            <a:spcBef>
              <a:spcPct val="0"/>
            </a:spcBef>
            <a:spcAft>
              <a:spcPct val="35000"/>
            </a:spcAft>
            <a:buNone/>
          </a:pPr>
          <a:r>
            <a:rPr lang="uk" sz="3300" kern="1200" dirty="0"/>
            <a:t>Спеціальність: 141 – Електроенергетика, електротехніка та електромеханіка</a:t>
          </a:r>
          <a:endParaRPr lang="en-US" sz="3300" kern="1200" dirty="0"/>
        </a:p>
      </dsp:txBody>
      <dsp:txXfrm>
        <a:off x="64654" y="64654"/>
        <a:ext cx="11391972" cy="1195136"/>
      </dsp:txXfrm>
    </dsp:sp>
    <dsp:sp modelId="{CD5F6E02-AD43-4E7A-935B-DDF5D6C74800}">
      <dsp:nvSpPr>
        <dsp:cNvPr id="0" name=""/>
        <dsp:cNvSpPr/>
      </dsp:nvSpPr>
      <dsp:spPr>
        <a:xfrm>
          <a:off x="0" y="1350081"/>
          <a:ext cx="11521280" cy="153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801" tIns="41910" rIns="234696" bIns="41910" numCol="1" spcCol="1270" rtlCol="0" anchor="t" anchorCtr="0">
          <a:noAutofit/>
        </a:bodyPr>
        <a:lstStyle/>
        <a:p>
          <a:pPr marL="285750" lvl="1" indent="-285750" algn="l" defTabSz="1466850" rtl="0">
            <a:lnSpc>
              <a:spcPct val="90000"/>
            </a:lnSpc>
            <a:spcBef>
              <a:spcPct val="0"/>
            </a:spcBef>
            <a:spcAft>
              <a:spcPct val="20000"/>
            </a:spcAft>
            <a:buChar char="•"/>
          </a:pPr>
          <a:endParaRPr lang="en-US" sz="3300" kern="1200" dirty="0"/>
        </a:p>
        <a:p>
          <a:pPr marL="228600" lvl="1" indent="-228600" algn="l" defTabSz="1155700" rtl="0">
            <a:lnSpc>
              <a:spcPct val="90000"/>
            </a:lnSpc>
            <a:spcBef>
              <a:spcPct val="0"/>
            </a:spcBef>
            <a:spcAft>
              <a:spcPct val="20000"/>
            </a:spcAft>
            <a:buChar char="•"/>
          </a:pPr>
          <a:r>
            <a:rPr lang="ru-RU" sz="2600" kern="1200" dirty="0" err="1"/>
            <a:t>Електротехнічні</a:t>
          </a:r>
          <a:r>
            <a:rPr lang="ru-RU" sz="2600" kern="1200" dirty="0"/>
            <a:t> </a:t>
          </a:r>
          <a:r>
            <a:rPr lang="ru-RU" sz="2600" kern="1200" dirty="0" err="1"/>
            <a:t>системи</a:t>
          </a:r>
          <a:r>
            <a:rPr lang="ru-RU" sz="2600" kern="1200" dirty="0"/>
            <a:t> </a:t>
          </a:r>
          <a:r>
            <a:rPr lang="ru-RU" sz="2600" kern="1200" dirty="0" err="1"/>
            <a:t>електропостачання</a:t>
          </a:r>
          <a:r>
            <a:rPr lang="ru-RU" sz="2600" kern="1200" dirty="0"/>
            <a:t> (б, м)</a:t>
          </a:r>
          <a:endParaRPr lang="en-US" sz="2600" kern="1200" dirty="0"/>
        </a:p>
        <a:p>
          <a:pPr marL="228600" lvl="1" indent="-228600" algn="l" defTabSz="1155700" rtl="0">
            <a:lnSpc>
              <a:spcPct val="90000"/>
            </a:lnSpc>
            <a:spcBef>
              <a:spcPct val="0"/>
            </a:spcBef>
            <a:spcAft>
              <a:spcPct val="20000"/>
            </a:spcAft>
            <a:buChar char="•"/>
          </a:pPr>
          <a:r>
            <a:rPr lang="uk-UA" sz="2600" kern="1200" dirty="0"/>
            <a:t>Енергетичний менеджмент (б,</a:t>
          </a:r>
          <a:r>
            <a:rPr lang="en-US" sz="2600" kern="1200" dirty="0"/>
            <a:t> </a:t>
          </a:r>
          <a:r>
            <a:rPr lang="uk-UA" sz="2600" kern="1200" dirty="0"/>
            <a:t>м)</a:t>
          </a:r>
        </a:p>
        <a:p>
          <a:pPr marL="228600" lvl="1" indent="-228600" algn="l" defTabSz="1155700" rtl="0">
            <a:lnSpc>
              <a:spcPct val="90000"/>
            </a:lnSpc>
            <a:spcBef>
              <a:spcPct val="0"/>
            </a:spcBef>
            <a:spcAft>
              <a:spcPct val="20000"/>
            </a:spcAft>
            <a:buChar char="•"/>
          </a:pPr>
          <a:endParaRPr lang="en-US" sz="2600" kern="1200" dirty="0"/>
        </a:p>
      </dsp:txBody>
      <dsp:txXfrm>
        <a:off x="0" y="1350081"/>
        <a:ext cx="11521280" cy="1530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0"/>
          <a:ext cx="11521280" cy="15936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rtlCol="0" anchor="ctr" anchorCtr="0">
          <a:noAutofit/>
        </a:bodyPr>
        <a:lstStyle/>
        <a:p>
          <a:pPr marL="0" lvl="0" indent="0" algn="l" defTabSz="1466850" rtl="0">
            <a:lnSpc>
              <a:spcPct val="90000"/>
            </a:lnSpc>
            <a:spcBef>
              <a:spcPct val="0"/>
            </a:spcBef>
            <a:spcAft>
              <a:spcPct val="35000"/>
            </a:spcAft>
            <a:buNone/>
          </a:pPr>
          <a:r>
            <a:rPr lang="uk" sz="3300" kern="1200" dirty="0"/>
            <a:t>Спеціальність: 141 – Електроенергетика, електротехніка та електромеханіка</a:t>
          </a:r>
          <a:endParaRPr lang="en-US" sz="3300" kern="1200" dirty="0"/>
        </a:p>
      </dsp:txBody>
      <dsp:txXfrm>
        <a:off x="77796" y="77796"/>
        <a:ext cx="11365688" cy="1438071"/>
      </dsp:txXfrm>
    </dsp:sp>
    <dsp:sp modelId="{CD5F6E02-AD43-4E7A-935B-DDF5D6C74800}">
      <dsp:nvSpPr>
        <dsp:cNvPr id="0" name=""/>
        <dsp:cNvSpPr/>
      </dsp:nvSpPr>
      <dsp:spPr>
        <a:xfrm>
          <a:off x="0" y="1630619"/>
          <a:ext cx="11521280" cy="2041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801" tIns="41910" rIns="234696" bIns="41910" numCol="1" spcCol="1270" rtlCol="0" anchor="t" anchorCtr="0">
          <a:noAutofit/>
        </a:bodyPr>
        <a:lstStyle/>
        <a:p>
          <a:pPr marL="228600" lvl="1" indent="-228600" algn="l" defTabSz="1155700" rtl="0">
            <a:lnSpc>
              <a:spcPct val="90000"/>
            </a:lnSpc>
            <a:spcBef>
              <a:spcPct val="0"/>
            </a:spcBef>
            <a:spcAft>
              <a:spcPct val="20000"/>
            </a:spcAft>
            <a:buChar char="•"/>
          </a:pPr>
          <a:r>
            <a:rPr lang="uk" sz="2600" kern="1200" dirty="0"/>
            <a:t>Електричні машини і апарати</a:t>
          </a:r>
          <a:r>
            <a:rPr lang="en-US" sz="2600" kern="1200" dirty="0"/>
            <a:t> (</a:t>
          </a:r>
          <a:r>
            <a:rPr lang="uk-UA" sz="2600" kern="1200" dirty="0"/>
            <a:t>б, м</a:t>
          </a:r>
          <a:r>
            <a:rPr lang="en-US" sz="2600" kern="1200" dirty="0"/>
            <a:t>)</a:t>
          </a:r>
        </a:p>
        <a:p>
          <a:pPr marL="228600" lvl="1" indent="-228600" algn="l" defTabSz="1155700" rtl="0">
            <a:lnSpc>
              <a:spcPct val="90000"/>
            </a:lnSpc>
            <a:spcBef>
              <a:spcPct val="0"/>
            </a:spcBef>
            <a:spcAft>
              <a:spcPct val="20000"/>
            </a:spcAft>
            <a:buChar char="•"/>
          </a:pPr>
          <a:r>
            <a:rPr lang="uk-UA" sz="2600" kern="1200" dirty="0"/>
            <a:t>Інженерія відновлювальної енергетики (б)</a:t>
          </a:r>
          <a:endParaRPr lang="en-US" sz="2600" kern="1200" dirty="0"/>
        </a:p>
        <a:p>
          <a:pPr marL="228600" lvl="1" indent="-228600" algn="l" defTabSz="1155700" rtl="0">
            <a:lnSpc>
              <a:spcPct val="90000"/>
            </a:lnSpc>
            <a:spcBef>
              <a:spcPct val="0"/>
            </a:spcBef>
            <a:spcAft>
              <a:spcPct val="20000"/>
            </a:spcAft>
            <a:buChar char="•"/>
          </a:pPr>
          <a:r>
            <a:rPr lang="uk-UA" sz="2600" kern="1200" dirty="0"/>
            <a:t>Програмні засоби електричної інженерії (б)</a:t>
          </a:r>
          <a:endParaRPr lang="en-US" sz="2600" kern="1200" dirty="0"/>
        </a:p>
        <a:p>
          <a:pPr marL="228600" lvl="1" indent="-228600" algn="l" defTabSz="1155700" rtl="0">
            <a:lnSpc>
              <a:spcPct val="90000"/>
            </a:lnSpc>
            <a:spcBef>
              <a:spcPct val="0"/>
            </a:spcBef>
            <a:spcAft>
              <a:spcPct val="20000"/>
            </a:spcAft>
            <a:buChar char="•"/>
          </a:pPr>
          <a:r>
            <a:rPr lang="uk-UA" sz="2600" kern="1200" dirty="0"/>
            <a:t>Електромеханічні (електротехнічні) системи та комплекси (м)</a:t>
          </a:r>
          <a:endParaRPr lang="en-US" sz="2600" kern="1200" dirty="0"/>
        </a:p>
      </dsp:txBody>
      <dsp:txXfrm>
        <a:off x="0" y="1630619"/>
        <a:ext cx="11521280" cy="2041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0"/>
          <a:ext cx="11521280" cy="9474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rtlCol="0" anchor="ctr" anchorCtr="0">
          <a:noAutofit/>
        </a:bodyPr>
        <a:lstStyle/>
        <a:p>
          <a:pPr marL="0" lvl="0" indent="0" algn="l" defTabSz="1244600" rtl="0">
            <a:lnSpc>
              <a:spcPct val="90000"/>
            </a:lnSpc>
            <a:spcBef>
              <a:spcPct val="0"/>
            </a:spcBef>
            <a:spcAft>
              <a:spcPct val="35000"/>
            </a:spcAft>
            <a:buNone/>
          </a:pPr>
          <a:r>
            <a:rPr lang="uk" sz="2800" kern="1200" dirty="0"/>
            <a:t>Спеціальність: 144 – Теплоенергетика</a:t>
          </a:r>
          <a:endParaRPr lang="en-US" sz="2800" kern="1200" dirty="0"/>
        </a:p>
      </dsp:txBody>
      <dsp:txXfrm>
        <a:off x="46253" y="46253"/>
        <a:ext cx="11428774" cy="854983"/>
      </dsp:txXfrm>
    </dsp:sp>
    <dsp:sp modelId="{CD5F6E02-AD43-4E7A-935B-DDF5D6C74800}">
      <dsp:nvSpPr>
        <dsp:cNvPr id="0" name=""/>
        <dsp:cNvSpPr/>
      </dsp:nvSpPr>
      <dsp:spPr>
        <a:xfrm>
          <a:off x="0" y="1117421"/>
          <a:ext cx="11521280" cy="39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801" tIns="35560" rIns="199136" bIns="35560" numCol="1" spcCol="1270" rtlCol="0" anchor="t" anchorCtr="0">
          <a:noAutofit/>
        </a:bodyPr>
        <a:lstStyle/>
        <a:p>
          <a:pPr marL="228600" lvl="1" indent="-228600" algn="l" defTabSz="977900" rtl="0">
            <a:lnSpc>
              <a:spcPct val="90000"/>
            </a:lnSpc>
            <a:spcBef>
              <a:spcPct val="0"/>
            </a:spcBef>
            <a:spcAft>
              <a:spcPct val="20000"/>
            </a:spcAft>
            <a:buChar char="•"/>
          </a:pPr>
          <a:r>
            <a:rPr lang="uk-UA" sz="2200" kern="1200" dirty="0"/>
            <a:t>Промислова та комунальна теплоенергетика (б)</a:t>
          </a:r>
          <a:endParaRPr lang="en-US" sz="2200" kern="1200" dirty="0"/>
        </a:p>
      </dsp:txBody>
      <dsp:txXfrm>
        <a:off x="0" y="1117421"/>
        <a:ext cx="11521280" cy="3906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0"/>
          <a:ext cx="11521280" cy="13244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rtlCol="0" anchor="ctr" anchorCtr="0">
          <a:noAutofit/>
        </a:bodyPr>
        <a:lstStyle/>
        <a:p>
          <a:pPr marL="0" lvl="0" indent="0" algn="l" defTabSz="1422400" rtl="0">
            <a:lnSpc>
              <a:spcPct val="90000"/>
            </a:lnSpc>
            <a:spcBef>
              <a:spcPct val="0"/>
            </a:spcBef>
            <a:spcAft>
              <a:spcPct val="35000"/>
            </a:spcAft>
            <a:buNone/>
          </a:pPr>
          <a:r>
            <a:rPr lang="uk" sz="3200" kern="1200" dirty="0"/>
            <a:t>Спеціальність: 141 – Електроенергетика, електротехніка та електромеханіка</a:t>
          </a:r>
          <a:endParaRPr lang="en-US" sz="3200" kern="1200" dirty="0"/>
        </a:p>
      </dsp:txBody>
      <dsp:txXfrm>
        <a:off x="64654" y="64654"/>
        <a:ext cx="11391972" cy="1195136"/>
      </dsp:txXfrm>
    </dsp:sp>
    <dsp:sp modelId="{CD5F6E02-AD43-4E7A-935B-DDF5D6C74800}">
      <dsp:nvSpPr>
        <dsp:cNvPr id="0" name=""/>
        <dsp:cNvSpPr/>
      </dsp:nvSpPr>
      <dsp:spPr>
        <a:xfrm>
          <a:off x="0" y="1440149"/>
          <a:ext cx="11521280" cy="50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801" tIns="40640" rIns="227584" bIns="40640" numCol="1" spcCol="1270" rtlCol="0" anchor="t" anchorCtr="0">
          <a:noAutofit/>
        </a:bodyPr>
        <a:lstStyle/>
        <a:p>
          <a:pPr marL="228600" lvl="1" indent="-228600" algn="l" defTabSz="1111250" rtl="0">
            <a:lnSpc>
              <a:spcPct val="90000"/>
            </a:lnSpc>
            <a:spcBef>
              <a:spcPct val="0"/>
            </a:spcBef>
            <a:spcAft>
              <a:spcPct val="20000"/>
            </a:spcAft>
            <a:buChar char="•"/>
          </a:pPr>
          <a:r>
            <a:rPr lang="uk-UA" sz="2500" kern="1200" noProof="0" dirty="0"/>
            <a:t>Електромеханічні системи автоматизації та електропривод </a:t>
          </a:r>
          <a:r>
            <a:rPr lang="en-US" sz="2500" kern="1200" dirty="0"/>
            <a:t>(</a:t>
          </a:r>
          <a:r>
            <a:rPr lang="uk-UA" sz="2500" kern="1200" dirty="0"/>
            <a:t>б, м</a:t>
          </a:r>
          <a:r>
            <a:rPr lang="en-US" sz="2500" kern="1200" dirty="0"/>
            <a:t>)</a:t>
          </a:r>
        </a:p>
      </dsp:txBody>
      <dsp:txXfrm>
        <a:off x="0" y="1440149"/>
        <a:ext cx="11521280" cy="5021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0"/>
          <a:ext cx="11521280" cy="10358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rtlCol="0" anchor="ctr" anchorCtr="0">
          <a:noAutofit/>
        </a:bodyPr>
        <a:lstStyle/>
        <a:p>
          <a:pPr marL="0" lvl="0" indent="0" algn="l" defTabSz="1022350" rtl="0">
            <a:lnSpc>
              <a:spcPct val="90000"/>
            </a:lnSpc>
            <a:spcBef>
              <a:spcPct val="0"/>
            </a:spcBef>
            <a:spcAft>
              <a:spcPct val="35000"/>
            </a:spcAft>
            <a:buNone/>
          </a:pPr>
          <a:r>
            <a:rPr lang="uk" sz="2300" kern="1200" dirty="0"/>
            <a:t>Спеціальність: 1</a:t>
          </a:r>
          <a:r>
            <a:rPr lang="uk-UA" sz="2300" kern="1200" dirty="0"/>
            <a:t>51</a:t>
          </a:r>
          <a:r>
            <a:rPr lang="uk" sz="2300" kern="1200" dirty="0"/>
            <a:t> – </a:t>
          </a:r>
          <a:r>
            <a:rPr lang="uk-UA" sz="2300" kern="1200" dirty="0"/>
            <a:t>Автоматизація та комп’ютерно-інтегровані технології (174 – Автоматизація, комп’ютерно-інтегровані технології та робототехніка)</a:t>
          </a:r>
          <a:endParaRPr lang="en-US" sz="2300" kern="1200" dirty="0"/>
        </a:p>
      </dsp:txBody>
      <dsp:txXfrm>
        <a:off x="50568" y="50568"/>
        <a:ext cx="11420144" cy="934745"/>
      </dsp:txXfrm>
    </dsp:sp>
    <dsp:sp modelId="{CD5F6E02-AD43-4E7A-935B-DDF5D6C74800}">
      <dsp:nvSpPr>
        <dsp:cNvPr id="0" name=""/>
        <dsp:cNvSpPr/>
      </dsp:nvSpPr>
      <dsp:spPr>
        <a:xfrm>
          <a:off x="0" y="1062575"/>
          <a:ext cx="11521280" cy="589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801" tIns="31750" rIns="177800" bIns="31750" numCol="1" spcCol="1270" rtlCol="0" anchor="t" anchorCtr="0">
          <a:noAutofit/>
        </a:bodyPr>
        <a:lstStyle/>
        <a:p>
          <a:pPr marL="228600" lvl="1" indent="-228600" algn="l" defTabSz="1111250" rtl="0">
            <a:lnSpc>
              <a:spcPct val="90000"/>
            </a:lnSpc>
            <a:spcBef>
              <a:spcPct val="0"/>
            </a:spcBef>
            <a:spcAft>
              <a:spcPct val="20000"/>
            </a:spcAft>
            <a:buChar char="•"/>
          </a:pPr>
          <a:r>
            <a:rPr lang="uk-UA" sz="2500" kern="1200" dirty="0">
              <a:solidFill>
                <a:srgbClr val="374C81">
                  <a:hueOff val="0"/>
                  <a:satOff val="0"/>
                  <a:lumOff val="0"/>
                  <a:alphaOff val="0"/>
                </a:srgbClr>
              </a:solidFill>
              <a:latin typeface="Century Gothic"/>
              <a:ea typeface="+mn-ea"/>
              <a:cs typeface="+mn-cs"/>
            </a:rPr>
            <a:t>Промислова автоматика (б, м)</a:t>
          </a:r>
          <a:endParaRPr lang="en-US" sz="2500" kern="1200" dirty="0">
            <a:solidFill>
              <a:srgbClr val="374C81">
                <a:hueOff val="0"/>
                <a:satOff val="0"/>
                <a:lumOff val="0"/>
                <a:alphaOff val="0"/>
              </a:srgbClr>
            </a:solidFill>
            <a:latin typeface="Century Gothic"/>
            <a:ea typeface="+mn-ea"/>
            <a:cs typeface="+mn-cs"/>
          </a:endParaRPr>
        </a:p>
      </dsp:txBody>
      <dsp:txXfrm>
        <a:off x="0" y="1062575"/>
        <a:ext cx="11521280" cy="5894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0"/>
          <a:ext cx="11521280" cy="9474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rtlCol="0" anchor="ctr" anchorCtr="0">
          <a:noAutofit/>
        </a:bodyPr>
        <a:lstStyle/>
        <a:p>
          <a:pPr marL="0" lvl="0" indent="0" algn="l" defTabSz="1733550" rtl="0">
            <a:lnSpc>
              <a:spcPct val="90000"/>
            </a:lnSpc>
            <a:spcBef>
              <a:spcPct val="0"/>
            </a:spcBef>
            <a:spcAft>
              <a:spcPct val="35000"/>
            </a:spcAft>
            <a:buNone/>
          </a:pPr>
          <a:r>
            <a:rPr lang="uk" sz="3900" kern="1200" dirty="0"/>
            <a:t>Спеціальність: 1</a:t>
          </a:r>
          <a:r>
            <a:rPr lang="en-US" sz="3900" kern="1200" dirty="0"/>
            <a:t>73</a:t>
          </a:r>
          <a:r>
            <a:rPr lang="uk" sz="3900" kern="1200" dirty="0"/>
            <a:t> – </a:t>
          </a:r>
          <a:r>
            <a:rPr lang="uk-UA" sz="3900" kern="1200" dirty="0" err="1"/>
            <a:t>Авіоніка</a:t>
          </a:r>
          <a:endParaRPr lang="en-US" sz="3900" kern="1200" dirty="0"/>
        </a:p>
      </dsp:txBody>
      <dsp:txXfrm>
        <a:off x="46253" y="46253"/>
        <a:ext cx="11428774" cy="854983"/>
      </dsp:txXfrm>
    </dsp:sp>
    <dsp:sp modelId="{CD5F6E02-AD43-4E7A-935B-DDF5D6C74800}">
      <dsp:nvSpPr>
        <dsp:cNvPr id="0" name=""/>
        <dsp:cNvSpPr/>
      </dsp:nvSpPr>
      <dsp:spPr>
        <a:xfrm>
          <a:off x="0" y="1035577"/>
          <a:ext cx="11521280" cy="260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801" tIns="31750" rIns="177800" bIns="31750" numCol="1" spcCol="1270" rtlCol="0" anchor="t" anchorCtr="0">
          <a:noAutofit/>
        </a:bodyPr>
        <a:lstStyle/>
        <a:p>
          <a:pPr marL="228600" lvl="1" indent="-228600" algn="l" defTabSz="1111250" rtl="0">
            <a:lnSpc>
              <a:spcPct val="90000"/>
            </a:lnSpc>
            <a:spcBef>
              <a:spcPct val="0"/>
            </a:spcBef>
            <a:spcAft>
              <a:spcPct val="20000"/>
            </a:spcAft>
            <a:buChar char="•"/>
          </a:pPr>
          <a:r>
            <a:rPr lang="uk-UA" sz="2500" kern="1200" dirty="0">
              <a:solidFill>
                <a:srgbClr val="374C81">
                  <a:hueOff val="0"/>
                  <a:satOff val="0"/>
                  <a:lumOff val="0"/>
                  <a:alphaOff val="0"/>
                </a:srgbClr>
              </a:solidFill>
              <a:latin typeface="Century Gothic"/>
              <a:ea typeface="+mn-ea"/>
              <a:cs typeface="+mn-cs"/>
            </a:rPr>
            <a:t>Електротехнічні комплекси та системи літальних апаратів (б)</a:t>
          </a:r>
          <a:endParaRPr lang="en-US" sz="2500" kern="1200" dirty="0">
            <a:solidFill>
              <a:srgbClr val="374C81">
                <a:hueOff val="0"/>
                <a:satOff val="0"/>
                <a:lumOff val="0"/>
                <a:alphaOff val="0"/>
              </a:srgbClr>
            </a:solidFill>
            <a:latin typeface="Century Gothic"/>
            <a:ea typeface="+mn-ea"/>
            <a:cs typeface="+mn-cs"/>
          </a:endParaRPr>
        </a:p>
      </dsp:txBody>
      <dsp:txXfrm>
        <a:off x="0" y="1035577"/>
        <a:ext cx="11521280" cy="2604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0"/>
          <a:ext cx="11521280" cy="16999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rtlCol="0" anchor="ctr" anchorCtr="0">
          <a:noAutofit/>
        </a:bodyPr>
        <a:lstStyle/>
        <a:p>
          <a:pPr marL="0" lvl="0" indent="0" algn="l" defTabSz="1644650" rtl="0">
            <a:lnSpc>
              <a:spcPct val="90000"/>
            </a:lnSpc>
            <a:spcBef>
              <a:spcPct val="0"/>
            </a:spcBef>
            <a:spcAft>
              <a:spcPct val="35000"/>
            </a:spcAft>
            <a:buNone/>
          </a:pPr>
          <a:r>
            <a:rPr lang="uk" sz="3700" kern="1200" dirty="0"/>
            <a:t>Спеціальність: 141 – Електроенергетика, електротехніка та електромеханіка</a:t>
          </a:r>
          <a:endParaRPr lang="en-US" sz="3700" kern="1200" dirty="0"/>
        </a:p>
      </dsp:txBody>
      <dsp:txXfrm>
        <a:off x="82983" y="82983"/>
        <a:ext cx="11355314" cy="1533941"/>
      </dsp:txXfrm>
    </dsp:sp>
    <dsp:sp modelId="{CD5F6E02-AD43-4E7A-935B-DDF5D6C74800}">
      <dsp:nvSpPr>
        <dsp:cNvPr id="0" name=""/>
        <dsp:cNvSpPr/>
      </dsp:nvSpPr>
      <dsp:spPr>
        <a:xfrm>
          <a:off x="0" y="1801945"/>
          <a:ext cx="11521280" cy="181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801" tIns="46990" rIns="263144" bIns="46990" numCol="1" spcCol="1270" rtlCol="0" anchor="t" anchorCtr="0">
          <a:noAutofit/>
        </a:bodyPr>
        <a:lstStyle/>
        <a:p>
          <a:pPr marL="285750" lvl="1" indent="-285750" algn="l" defTabSz="1289050" rtl="0">
            <a:lnSpc>
              <a:spcPct val="90000"/>
            </a:lnSpc>
            <a:spcBef>
              <a:spcPct val="0"/>
            </a:spcBef>
            <a:spcAft>
              <a:spcPct val="20000"/>
            </a:spcAft>
            <a:buChar char="•"/>
          </a:pPr>
          <a:r>
            <a:rPr lang="uk-UA" sz="2900" b="0" kern="1200" dirty="0"/>
            <a:t>Електричні та електронні апарати (б, м)</a:t>
          </a:r>
          <a:endParaRPr lang="en-US" sz="2900" kern="1200" dirty="0"/>
        </a:p>
        <a:p>
          <a:pPr marL="285750" lvl="1" indent="-285750" algn="l" defTabSz="1289050" rtl="0">
            <a:lnSpc>
              <a:spcPct val="90000"/>
            </a:lnSpc>
            <a:spcBef>
              <a:spcPct val="0"/>
            </a:spcBef>
            <a:spcAft>
              <a:spcPct val="20000"/>
            </a:spcAft>
            <a:buChar char="•"/>
          </a:pPr>
          <a:r>
            <a:rPr lang="uk-UA" sz="2900" kern="1200" dirty="0"/>
            <a:t>Електромеханічне обладнання енергоємних виробництв (Обладнання та інформаційні технології енергоємних виробництв) (б, м)</a:t>
          </a:r>
          <a:endParaRPr lang="en-US" sz="2900" kern="1200" dirty="0"/>
        </a:p>
      </dsp:txBody>
      <dsp:txXfrm>
        <a:off x="0" y="1801945"/>
        <a:ext cx="11521280" cy="18149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0"/>
          <a:ext cx="11521280" cy="9474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rtlCol="0" anchor="ctr" anchorCtr="0">
          <a:noAutofit/>
        </a:bodyPr>
        <a:lstStyle/>
        <a:p>
          <a:pPr marL="0" lvl="0" indent="0" algn="l" defTabSz="1333500" rtl="0">
            <a:lnSpc>
              <a:spcPct val="90000"/>
            </a:lnSpc>
            <a:spcBef>
              <a:spcPct val="0"/>
            </a:spcBef>
            <a:spcAft>
              <a:spcPct val="35000"/>
            </a:spcAft>
            <a:buNone/>
          </a:pPr>
          <a:r>
            <a:rPr lang="uk" sz="3000" kern="1200" dirty="0"/>
            <a:t>Спеціальність: 171 – Електроніка</a:t>
          </a:r>
          <a:endParaRPr lang="en-US" sz="3000" kern="1200" dirty="0"/>
        </a:p>
      </dsp:txBody>
      <dsp:txXfrm>
        <a:off x="46253" y="46253"/>
        <a:ext cx="11428774" cy="854983"/>
      </dsp:txXfrm>
    </dsp:sp>
    <dsp:sp modelId="{CD5F6E02-AD43-4E7A-935B-DDF5D6C74800}">
      <dsp:nvSpPr>
        <dsp:cNvPr id="0" name=""/>
        <dsp:cNvSpPr/>
      </dsp:nvSpPr>
      <dsp:spPr>
        <a:xfrm>
          <a:off x="0" y="1027900"/>
          <a:ext cx="11521280" cy="569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801" tIns="38100" rIns="213360" bIns="38100" numCol="1" spcCol="1270" rtlCol="0" anchor="t" anchorCtr="0">
          <a:noAutofit/>
        </a:bodyPr>
        <a:lstStyle/>
        <a:p>
          <a:pPr marL="228600" lvl="1" indent="-228600" algn="l" defTabSz="1022350" rtl="0">
            <a:lnSpc>
              <a:spcPct val="90000"/>
            </a:lnSpc>
            <a:spcBef>
              <a:spcPct val="0"/>
            </a:spcBef>
            <a:spcAft>
              <a:spcPct val="20000"/>
            </a:spcAft>
            <a:buChar char="•"/>
          </a:pPr>
          <a:r>
            <a:rPr lang="uk-UA" sz="2300" kern="1200" dirty="0"/>
            <a:t>Пристрої систем силової електроніки та перетворювальної техніки (б)</a:t>
          </a:r>
          <a:endParaRPr lang="en-US" sz="2300" kern="1200" dirty="0"/>
        </a:p>
      </dsp:txBody>
      <dsp:txXfrm>
        <a:off x="0" y="1027900"/>
        <a:ext cx="11521280" cy="5696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uk-UA" dirty="0">
              <a:solidFill>
                <a:schemeClr val="tx2"/>
              </a:solidFill>
            </a:endParaRPr>
          </a:p>
        </p:txBody>
      </p:sp>
      <p:sp>
        <p:nvSpPr>
          <p:cNvPr id="3" name="Місце для дати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830D017-EB69-4703-BFB5-A9724183AEC5}" type="datetime1">
              <a:rPr lang="uk-UA" smtClean="0">
                <a:solidFill>
                  <a:schemeClr val="tx2"/>
                </a:solidFill>
              </a:rPr>
              <a:pPr algn="r" rtl="0"/>
              <a:t>11.04.2023</a:t>
            </a:fld>
            <a:endParaRPr lang="uk-UA" dirty="0">
              <a:solidFill>
                <a:schemeClr val="tx2"/>
              </a:solidFill>
            </a:endParaRPr>
          </a:p>
        </p:txBody>
      </p:sp>
      <p:sp>
        <p:nvSpPr>
          <p:cNvPr id="4" name="Місце для нижнього колонтитула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uk-UA" dirty="0">
              <a:solidFill>
                <a:schemeClr val="tx2"/>
              </a:solidFill>
            </a:endParaRPr>
          </a:p>
        </p:txBody>
      </p:sp>
      <p:sp>
        <p:nvSpPr>
          <p:cNvPr id="5" name="Місце для номера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uk-UA" smtClean="0">
                <a:solidFill>
                  <a:schemeClr val="tx2"/>
                </a:solidFill>
              </a:rPr>
              <a:pPr algn="r" rtl="0"/>
              <a:t>‹#›</a:t>
            </a:fld>
            <a:endParaRPr lang="uk-UA"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uk-UA" dirty="0"/>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AA6E9D3D-597A-468F-A750-E69749418701}" type="datetime1">
              <a:rPr lang="uk-UA" smtClean="0"/>
              <a:pPr/>
              <a:t>11.04.2023</a:t>
            </a:fld>
            <a:endParaRPr lang="uk-UA" dirty="0"/>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uk-UA" dirty="0"/>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uk-UA" dirty="0"/>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uk-UA" smtClean="0"/>
              <a:pPr/>
              <a:t>‹#›</a:t>
            </a:fld>
            <a:endParaRPr lang="uk-UA"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uk-UA"/>
              <a:t>Клацніть, щоб редагувати стиль зразка заголовка</a:t>
            </a:r>
            <a:endParaRPr lang="uk-UA" dirty="0"/>
          </a:p>
        </p:txBody>
      </p:sp>
      <p:sp>
        <p:nvSpPr>
          <p:cNvPr id="3" name="Підзаголовок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uk-UA"/>
              <a:t>Клацніть, щоб редагувати стиль зразка підзаголовка</a:t>
            </a:r>
            <a:endParaRPr lang="uk-UA"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uk-UA" dirty="0"/>
          </a:p>
        </p:txBody>
      </p:sp>
      <p:sp>
        <p:nvSpPr>
          <p:cNvPr id="3" name="Місце для вертикального тексту 2"/>
          <p:cNvSpPr>
            <a:spLocks noGrp="1"/>
          </p:cNvSpPr>
          <p:nvPr>
            <p:ph type="body" orient="vert" idx="1" hasCustomPrompt="1"/>
          </p:nvPr>
        </p:nvSpPr>
        <p:spPr/>
        <p:txBody>
          <a:bodyPr vert="eaVert" rtlCol="0"/>
          <a:lstStyle>
            <a:lvl1pPr rtl="0">
              <a:defRPr/>
            </a:lvl1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дати 3"/>
          <p:cNvSpPr>
            <a:spLocks noGrp="1"/>
          </p:cNvSpPr>
          <p:nvPr>
            <p:ph type="dt" sz="half" idx="10"/>
          </p:nvPr>
        </p:nvSpPr>
        <p:spPr/>
        <p:txBody>
          <a:bodyPr rtlCol="0"/>
          <a:lstStyle>
            <a:lvl1pPr>
              <a:defRPr/>
            </a:lvl1pPr>
          </a:lstStyle>
          <a:p>
            <a:fld id="{E6569EDF-4F3E-44EE-8966-B3A82478C6AC}" type="datetime1">
              <a:rPr lang="uk-UA" smtClean="0"/>
              <a:pPr/>
              <a:t>11.04.2023</a:t>
            </a:fld>
            <a:endParaRPr lang="uk-UA" dirty="0"/>
          </a:p>
        </p:txBody>
      </p:sp>
      <p:sp>
        <p:nvSpPr>
          <p:cNvPr id="5" name="Місце для нижнього колонтитула 4"/>
          <p:cNvSpPr>
            <a:spLocks noGrp="1"/>
          </p:cNvSpPr>
          <p:nvPr>
            <p:ph type="ftr" sz="quarter" idx="11"/>
          </p:nvPr>
        </p:nvSpPr>
        <p:spPr/>
        <p:txBody>
          <a:bodyPr rtlCol="0"/>
          <a:lstStyle/>
          <a:p>
            <a:pPr rtl="0"/>
            <a:endParaRPr lang="uk-UA" dirty="0"/>
          </a:p>
        </p:txBody>
      </p:sp>
      <p:sp>
        <p:nvSpPr>
          <p:cNvPr id="6" name="Місце для номера слайда 5"/>
          <p:cNvSpPr>
            <a:spLocks noGrp="1"/>
          </p:cNvSpPr>
          <p:nvPr>
            <p:ph type="sldNum" sz="quarter" idx="12"/>
          </p:nvPr>
        </p:nvSpPr>
        <p:spPr/>
        <p:txBody>
          <a:bodyPr rtlCol="0"/>
          <a:lstStyle/>
          <a:p>
            <a:pPr rtl="0"/>
            <a:fld id="{591C5AD9-787D-40FA-8A4D-16A055B9AF81}" type="slidenum">
              <a:rPr lang="uk-UA" smtClean="0"/>
              <a:t>‹#›</a:t>
            </a:fld>
            <a:endParaRPr lang="uk-UA"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9852633" y="274638"/>
            <a:ext cx="1422030" cy="5897561"/>
          </a:xfrm>
        </p:spPr>
        <p:txBody>
          <a:bodyPr vert="eaVert" rtlCol="0"/>
          <a:lstStyle/>
          <a:p>
            <a:pPr rtl="0"/>
            <a:r>
              <a:rPr lang="uk-UA"/>
              <a:t>Клацніть, щоб редагувати стиль зразка заголовка</a:t>
            </a:r>
            <a:endParaRPr lang="uk-UA" dirty="0"/>
          </a:p>
        </p:txBody>
      </p:sp>
      <p:sp>
        <p:nvSpPr>
          <p:cNvPr id="3" name="Місце для вертикального тексту 2"/>
          <p:cNvSpPr>
            <a:spLocks noGrp="1"/>
          </p:cNvSpPr>
          <p:nvPr>
            <p:ph type="body" orient="vert" idx="1" hasCustomPrompt="1"/>
          </p:nvPr>
        </p:nvSpPr>
        <p:spPr>
          <a:xfrm>
            <a:off x="1117309" y="274638"/>
            <a:ext cx="8532178" cy="5897561"/>
          </a:xfrm>
        </p:spPr>
        <p:txBody>
          <a:bodyPr vert="eaVert" rtlCol="0"/>
          <a:lstStyle>
            <a:lvl1pPr rtl="0">
              <a:defRPr/>
            </a:lvl1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дати 3"/>
          <p:cNvSpPr>
            <a:spLocks noGrp="1"/>
          </p:cNvSpPr>
          <p:nvPr>
            <p:ph type="dt" sz="half" idx="10"/>
          </p:nvPr>
        </p:nvSpPr>
        <p:spPr/>
        <p:txBody>
          <a:bodyPr rtlCol="0"/>
          <a:lstStyle>
            <a:lvl1pPr>
              <a:defRPr/>
            </a:lvl1pPr>
          </a:lstStyle>
          <a:p>
            <a:fld id="{0691F514-5F73-499C-8DAF-4C7C8F3F307B}" type="datetime1">
              <a:rPr lang="uk-UA" smtClean="0"/>
              <a:pPr/>
              <a:t>11.04.2023</a:t>
            </a:fld>
            <a:endParaRPr lang="uk-UA" dirty="0"/>
          </a:p>
        </p:txBody>
      </p:sp>
      <p:sp>
        <p:nvSpPr>
          <p:cNvPr id="5" name="Місце для нижнього колонтитула 4"/>
          <p:cNvSpPr>
            <a:spLocks noGrp="1"/>
          </p:cNvSpPr>
          <p:nvPr>
            <p:ph type="ftr" sz="quarter" idx="11"/>
          </p:nvPr>
        </p:nvSpPr>
        <p:spPr/>
        <p:txBody>
          <a:bodyPr rtlCol="0"/>
          <a:lstStyle/>
          <a:p>
            <a:pPr rtl="0"/>
            <a:endParaRPr lang="uk-UA" dirty="0"/>
          </a:p>
        </p:txBody>
      </p:sp>
      <p:sp>
        <p:nvSpPr>
          <p:cNvPr id="6" name="Місце для номера слайда 5"/>
          <p:cNvSpPr>
            <a:spLocks noGrp="1"/>
          </p:cNvSpPr>
          <p:nvPr>
            <p:ph type="sldNum" sz="quarter" idx="12"/>
          </p:nvPr>
        </p:nvSpPr>
        <p:spPr/>
        <p:txBody>
          <a:bodyPr rtlCol="0"/>
          <a:lstStyle/>
          <a:p>
            <a:pPr rtl="0"/>
            <a:fld id="{591C5AD9-787D-40FA-8A4D-16A055B9AF81}" type="slidenum">
              <a:rPr lang="uk-UA" smtClean="0"/>
              <a:t>‹#›</a:t>
            </a:fld>
            <a:endParaRPr lang="uk-UA"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uk-UA" dirty="0"/>
          </a:p>
        </p:txBody>
      </p:sp>
      <p:sp>
        <p:nvSpPr>
          <p:cNvPr id="3" name="Місце для вмісту 2"/>
          <p:cNvSpPr>
            <a:spLocks noGrp="1"/>
          </p:cNvSpPr>
          <p:nvPr>
            <p:ph idx="1" hasCustomPrompt="1"/>
          </p:nvPr>
        </p:nvSpPr>
        <p:spPr/>
        <p:txBody>
          <a:bodyPr rtlCol="0"/>
          <a:lstStyle>
            <a:lvl1pPr rtl="0">
              <a:defRPr/>
            </a:lvl1pPr>
            <a:lvl5pPr algn="l" rtl="0">
              <a:defRPr/>
            </a:lvl5pPr>
            <a:lvl6pPr algn="l" rtl="0">
              <a:defRPr/>
            </a:lvl6pPr>
            <a:lvl7pPr algn="l" rtl="0">
              <a:defRPr baseline="0"/>
            </a:lvl7pPr>
            <a:lvl8pPr algn="l" rtl="0">
              <a:defRPr baseline="0"/>
            </a:lvl8pPr>
            <a:lvl9pPr algn="l" rtl="0">
              <a:defRPr baseline="0"/>
            </a:lvl9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дати 3"/>
          <p:cNvSpPr>
            <a:spLocks noGrp="1"/>
          </p:cNvSpPr>
          <p:nvPr>
            <p:ph type="dt" sz="half" idx="10"/>
          </p:nvPr>
        </p:nvSpPr>
        <p:spPr/>
        <p:txBody>
          <a:bodyPr rtlCol="0"/>
          <a:lstStyle>
            <a:lvl1pPr>
              <a:defRPr/>
            </a:lvl1pPr>
          </a:lstStyle>
          <a:p>
            <a:fld id="{8F1A11B0-D147-4EBA-BCDB-D698BB8E16D5}" type="datetime1">
              <a:rPr lang="uk-UA" smtClean="0"/>
              <a:pPr/>
              <a:t>11.04.2023</a:t>
            </a:fld>
            <a:endParaRPr lang="uk-UA" dirty="0"/>
          </a:p>
        </p:txBody>
      </p:sp>
      <p:sp>
        <p:nvSpPr>
          <p:cNvPr id="5" name="Місце для нижнього колонтитула 4"/>
          <p:cNvSpPr>
            <a:spLocks noGrp="1"/>
          </p:cNvSpPr>
          <p:nvPr>
            <p:ph type="ftr" sz="quarter" idx="11"/>
          </p:nvPr>
        </p:nvSpPr>
        <p:spPr/>
        <p:txBody>
          <a:bodyPr rtlCol="0"/>
          <a:lstStyle/>
          <a:p>
            <a:pPr rtl="0"/>
            <a:endParaRPr lang="uk-UA" dirty="0"/>
          </a:p>
        </p:txBody>
      </p:sp>
      <p:sp>
        <p:nvSpPr>
          <p:cNvPr id="6" name="Місце для номера слайда 5"/>
          <p:cNvSpPr>
            <a:spLocks noGrp="1"/>
          </p:cNvSpPr>
          <p:nvPr>
            <p:ph type="sldNum" sz="quarter" idx="12"/>
          </p:nvPr>
        </p:nvSpPr>
        <p:spPr/>
        <p:txBody>
          <a:bodyPr rtlCol="0"/>
          <a:lstStyle/>
          <a:p>
            <a:pPr rtl="0"/>
            <a:fld id="{DA60BA0E-20D0-4E7C-B286-26C960A6788F}" type="slidenum">
              <a:rPr lang="uk-UA" smtClean="0"/>
              <a:t>‹#›</a:t>
            </a:fld>
            <a:endParaRPr lang="uk-UA"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12589" y="4445000"/>
            <a:ext cx="7008574" cy="1930400"/>
          </a:xfrm>
        </p:spPr>
        <p:txBody>
          <a:bodyPr rtlCol="0" anchor="t">
            <a:normAutofit/>
          </a:bodyPr>
          <a:lstStyle>
            <a:lvl1pPr algn="l" rtl="0">
              <a:defRPr sz="5400" b="0" cap="none" baseline="0"/>
            </a:lvl1pPr>
          </a:lstStyle>
          <a:p>
            <a:pPr rtl="0"/>
            <a:r>
              <a:rPr lang="uk-UA"/>
              <a:t>Зразки заголовків</a:t>
            </a:r>
            <a:endParaRPr lang="uk-UA" dirty="0"/>
          </a:p>
        </p:txBody>
      </p:sp>
      <p:sp>
        <p:nvSpPr>
          <p:cNvPr id="3" name="Місце для тексту 2"/>
          <p:cNvSpPr>
            <a:spLocks noGrp="1"/>
          </p:cNvSpPr>
          <p:nvPr>
            <p:ph type="body" idx="1" hasCustomPrompt="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uk-UA"/>
              <a:t>Зразок тексту</a:t>
            </a:r>
            <a:endParaRPr lang="uk-UA" dirty="0"/>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елементи вмісту">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uk-UA" dirty="0"/>
          </a:p>
        </p:txBody>
      </p:sp>
      <p:sp>
        <p:nvSpPr>
          <p:cNvPr id="3" name="Місце для вмісту 2"/>
          <p:cNvSpPr>
            <a:spLocks noGrp="1"/>
          </p:cNvSpPr>
          <p:nvPr>
            <p:ph sz="half" idx="1" hasCustomPrompt="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вмісту 3"/>
          <p:cNvSpPr>
            <a:spLocks noGrp="1"/>
          </p:cNvSpPr>
          <p:nvPr>
            <p:ph sz="half" idx="2" hasCustomPrompt="1"/>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5" name="Місце для дати 4"/>
          <p:cNvSpPr>
            <a:spLocks noGrp="1"/>
          </p:cNvSpPr>
          <p:nvPr>
            <p:ph type="dt" sz="half" idx="10"/>
          </p:nvPr>
        </p:nvSpPr>
        <p:spPr/>
        <p:txBody>
          <a:bodyPr rtlCol="0"/>
          <a:lstStyle>
            <a:lvl1pPr>
              <a:defRPr/>
            </a:lvl1pPr>
          </a:lstStyle>
          <a:p>
            <a:fld id="{22D4A0A0-62E8-4EA0-BAD8-730D57F18056}" type="datetime1">
              <a:rPr lang="uk-UA" smtClean="0"/>
              <a:pPr/>
              <a:t>11.04.2023</a:t>
            </a:fld>
            <a:endParaRPr lang="uk-UA" dirty="0"/>
          </a:p>
        </p:txBody>
      </p:sp>
      <p:sp>
        <p:nvSpPr>
          <p:cNvPr id="6" name="Місце для нижнього колонтитула 5"/>
          <p:cNvSpPr>
            <a:spLocks noGrp="1"/>
          </p:cNvSpPr>
          <p:nvPr>
            <p:ph type="ftr" sz="quarter" idx="11"/>
          </p:nvPr>
        </p:nvSpPr>
        <p:spPr/>
        <p:txBody>
          <a:bodyPr rtlCol="0"/>
          <a:lstStyle/>
          <a:p>
            <a:pPr rtl="0"/>
            <a:endParaRPr lang="uk-UA" dirty="0"/>
          </a:p>
        </p:txBody>
      </p:sp>
      <p:sp>
        <p:nvSpPr>
          <p:cNvPr id="7" name="Місце для номера слайда 6"/>
          <p:cNvSpPr>
            <a:spLocks noGrp="1"/>
          </p:cNvSpPr>
          <p:nvPr>
            <p:ph type="sldNum" sz="quarter" idx="12"/>
          </p:nvPr>
        </p:nvSpPr>
        <p:spPr/>
        <p:txBody>
          <a:bodyPr rtlCol="0"/>
          <a:lstStyle/>
          <a:p>
            <a:pPr rtl="0"/>
            <a:fld id="{EB37DED6-D4C7-42EE-AB49-D2E39E64FDE4}" type="slidenum">
              <a:rPr lang="uk-UA" smtClean="0"/>
              <a:t>‹#›</a:t>
            </a:fld>
            <a:endParaRPr lang="uk-UA"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uk-UA"/>
              <a:t>Клацніть, щоб редагувати стиль зразка заголовка</a:t>
            </a:r>
            <a:endParaRPr lang="uk-UA" dirty="0"/>
          </a:p>
        </p:txBody>
      </p:sp>
      <p:sp>
        <p:nvSpPr>
          <p:cNvPr id="3" name="Місце для тексту 2"/>
          <p:cNvSpPr>
            <a:spLocks noGrp="1"/>
          </p:cNvSpPr>
          <p:nvPr>
            <p:ph type="body" idx="1" hasCustomPrompt="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uk-UA" dirty="0"/>
              <a:t>Зразок тексту</a:t>
            </a:r>
          </a:p>
        </p:txBody>
      </p:sp>
      <p:sp>
        <p:nvSpPr>
          <p:cNvPr id="4" name="Місце для вмісту 3"/>
          <p:cNvSpPr>
            <a:spLocks noGrp="1"/>
          </p:cNvSpPr>
          <p:nvPr>
            <p:ph sz="half" idx="2" hasCustomPrompt="1"/>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5" name="Місце для тексту 4"/>
          <p:cNvSpPr>
            <a:spLocks noGrp="1"/>
          </p:cNvSpPr>
          <p:nvPr>
            <p:ph type="body" sz="quarter" idx="3" hasCustomPrompt="1"/>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uk-UA" dirty="0"/>
              <a:t>Зразок тексту</a:t>
            </a:r>
          </a:p>
        </p:txBody>
      </p:sp>
      <p:sp>
        <p:nvSpPr>
          <p:cNvPr id="6" name="Місце для вмісту 5"/>
          <p:cNvSpPr>
            <a:spLocks noGrp="1"/>
          </p:cNvSpPr>
          <p:nvPr>
            <p:ph sz="quarter" idx="4" hasCustomPrompt="1"/>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7" name="Місце для дати 6"/>
          <p:cNvSpPr>
            <a:spLocks noGrp="1"/>
          </p:cNvSpPr>
          <p:nvPr>
            <p:ph type="dt" sz="half" idx="10"/>
          </p:nvPr>
        </p:nvSpPr>
        <p:spPr/>
        <p:txBody>
          <a:bodyPr rtlCol="0"/>
          <a:lstStyle>
            <a:lvl1pPr>
              <a:defRPr/>
            </a:lvl1pPr>
          </a:lstStyle>
          <a:p>
            <a:fld id="{641880EC-3B56-4F7B-944F-3DD238BB6F6B}" type="datetime1">
              <a:rPr lang="uk-UA" smtClean="0"/>
              <a:pPr/>
              <a:t>11.04.2023</a:t>
            </a:fld>
            <a:endParaRPr lang="uk-UA" dirty="0"/>
          </a:p>
        </p:txBody>
      </p:sp>
      <p:sp>
        <p:nvSpPr>
          <p:cNvPr id="8" name="Місце для нижнього колонтитула 7"/>
          <p:cNvSpPr>
            <a:spLocks noGrp="1"/>
          </p:cNvSpPr>
          <p:nvPr>
            <p:ph type="ftr" sz="quarter" idx="11"/>
          </p:nvPr>
        </p:nvSpPr>
        <p:spPr/>
        <p:txBody>
          <a:bodyPr rtlCol="0"/>
          <a:lstStyle/>
          <a:p>
            <a:pPr rtl="0"/>
            <a:endParaRPr lang="uk-UA" dirty="0"/>
          </a:p>
        </p:txBody>
      </p:sp>
      <p:sp>
        <p:nvSpPr>
          <p:cNvPr id="9" name="Місце для номера слайда 8"/>
          <p:cNvSpPr>
            <a:spLocks noGrp="1"/>
          </p:cNvSpPr>
          <p:nvPr>
            <p:ph type="sldNum" sz="quarter" idx="12"/>
          </p:nvPr>
        </p:nvSpPr>
        <p:spPr/>
        <p:txBody>
          <a:bodyPr rtlCol="0"/>
          <a:lstStyle/>
          <a:p>
            <a:pPr rtl="0"/>
            <a:fld id="{EB37DED6-D4C7-42EE-AB49-D2E39E64FDE4}" type="slidenum">
              <a:rPr lang="uk-UA" smtClean="0"/>
              <a:t>‹#›</a:t>
            </a:fld>
            <a:endParaRPr lang="uk-UA"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uk-UA" dirty="0"/>
          </a:p>
        </p:txBody>
      </p:sp>
      <p:sp>
        <p:nvSpPr>
          <p:cNvPr id="3" name="Місце для дати 2"/>
          <p:cNvSpPr>
            <a:spLocks noGrp="1"/>
          </p:cNvSpPr>
          <p:nvPr>
            <p:ph type="dt" sz="half" idx="10"/>
          </p:nvPr>
        </p:nvSpPr>
        <p:spPr/>
        <p:txBody>
          <a:bodyPr rtlCol="0"/>
          <a:lstStyle>
            <a:lvl1pPr>
              <a:defRPr/>
            </a:lvl1pPr>
          </a:lstStyle>
          <a:p>
            <a:fld id="{85BF207E-0BA8-4F96-87A2-5F214883706D}" type="datetime1">
              <a:rPr lang="uk-UA" smtClean="0"/>
              <a:pPr/>
              <a:t>11.04.2023</a:t>
            </a:fld>
            <a:endParaRPr lang="uk-UA" dirty="0"/>
          </a:p>
        </p:txBody>
      </p:sp>
      <p:sp>
        <p:nvSpPr>
          <p:cNvPr id="4" name="Місце для нижнього колонтитула 3"/>
          <p:cNvSpPr>
            <a:spLocks noGrp="1"/>
          </p:cNvSpPr>
          <p:nvPr>
            <p:ph type="ftr" sz="quarter" idx="11"/>
          </p:nvPr>
        </p:nvSpPr>
        <p:spPr/>
        <p:txBody>
          <a:bodyPr rtlCol="0"/>
          <a:lstStyle/>
          <a:p>
            <a:pPr rtl="0"/>
            <a:endParaRPr lang="uk-UA" dirty="0"/>
          </a:p>
        </p:txBody>
      </p:sp>
      <p:sp>
        <p:nvSpPr>
          <p:cNvPr id="5" name="Місце для номера слайда 4"/>
          <p:cNvSpPr>
            <a:spLocks noGrp="1"/>
          </p:cNvSpPr>
          <p:nvPr>
            <p:ph type="sldNum" sz="quarter" idx="12"/>
          </p:nvPr>
        </p:nvSpPr>
        <p:spPr/>
        <p:txBody>
          <a:bodyPr rtlCol="0"/>
          <a:lstStyle/>
          <a:p>
            <a:pPr rtl="0"/>
            <a:fld id="{EB37DED6-D4C7-42EE-AB49-D2E39E64FDE4}" type="slidenum">
              <a:rPr lang="uk-UA" smtClean="0"/>
              <a:t>‹#›</a:t>
            </a:fld>
            <a:endParaRPr lang="uk-UA"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rtlCol="0"/>
          <a:lstStyle>
            <a:lvl1pPr>
              <a:defRPr/>
            </a:lvl1pPr>
          </a:lstStyle>
          <a:p>
            <a:fld id="{EC9548D2-A4FE-43AC-81F3-536F985ADC82}" type="datetime1">
              <a:rPr lang="uk-UA" smtClean="0"/>
              <a:pPr/>
              <a:t>11.04.2023</a:t>
            </a:fld>
            <a:endParaRPr lang="uk-UA" dirty="0"/>
          </a:p>
        </p:txBody>
      </p:sp>
      <p:sp>
        <p:nvSpPr>
          <p:cNvPr id="3" name="Місце для нижнього колонтитула 2"/>
          <p:cNvSpPr>
            <a:spLocks noGrp="1"/>
          </p:cNvSpPr>
          <p:nvPr>
            <p:ph type="ftr" sz="quarter" idx="11"/>
          </p:nvPr>
        </p:nvSpPr>
        <p:spPr/>
        <p:txBody>
          <a:bodyPr rtlCol="0"/>
          <a:lstStyle/>
          <a:p>
            <a:pPr rtl="0"/>
            <a:endParaRPr lang="uk-UA" dirty="0"/>
          </a:p>
        </p:txBody>
      </p:sp>
      <p:sp>
        <p:nvSpPr>
          <p:cNvPr id="4" name="Місце для номера слайда 3"/>
          <p:cNvSpPr>
            <a:spLocks noGrp="1"/>
          </p:cNvSpPr>
          <p:nvPr>
            <p:ph type="sldNum" sz="quarter" idx="12"/>
          </p:nvPr>
        </p:nvSpPr>
        <p:spPr/>
        <p:txBody>
          <a:bodyPr rtlCol="0"/>
          <a:lstStyle/>
          <a:p>
            <a:pPr rtl="0"/>
            <a:fld id="{EB37DED6-D4C7-42EE-AB49-D2E39E64FDE4}" type="slidenum">
              <a:rPr lang="uk-UA" smtClean="0"/>
              <a:t>‹#›</a:t>
            </a:fld>
            <a:endParaRPr lang="uk-UA"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8" name="Прямокутник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uk-UA" dirty="0"/>
          </a:p>
        </p:txBody>
      </p:sp>
      <p:sp>
        <p:nvSpPr>
          <p:cNvPr id="2" name="Заголовок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uk-UA"/>
              <a:t>Клацніть, щоб редагувати стиль зразка заголовка</a:t>
            </a:r>
            <a:endParaRPr lang="uk-UA" dirty="0"/>
          </a:p>
        </p:txBody>
      </p:sp>
      <p:sp>
        <p:nvSpPr>
          <p:cNvPr id="3" name="Місце для вмісту 2"/>
          <p:cNvSpPr>
            <a:spLocks noGrp="1"/>
          </p:cNvSpPr>
          <p:nvPr>
            <p:ph idx="1" hasCustomPrompt="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тексту 3"/>
          <p:cNvSpPr>
            <a:spLocks noGrp="1"/>
          </p:cNvSpPr>
          <p:nvPr>
            <p:ph type="body" sz="half" idx="2" hasCustomPrompt="1"/>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uk-UA" dirty="0"/>
              <a:t>Зразок тексту</a:t>
            </a:r>
          </a:p>
        </p:txBody>
      </p:sp>
      <p:sp>
        <p:nvSpPr>
          <p:cNvPr id="5" name="Місце для дати 4"/>
          <p:cNvSpPr>
            <a:spLocks noGrp="1"/>
          </p:cNvSpPr>
          <p:nvPr>
            <p:ph type="dt" sz="half" idx="10"/>
          </p:nvPr>
        </p:nvSpPr>
        <p:spPr/>
        <p:txBody>
          <a:bodyPr rtlCol="0"/>
          <a:lstStyle>
            <a:lvl1pPr>
              <a:defRPr/>
            </a:lvl1pPr>
          </a:lstStyle>
          <a:p>
            <a:fld id="{F9DC0A9B-60C8-4A5E-9D0A-FBD7BB7DE959}" type="datetime1">
              <a:rPr lang="uk-UA" smtClean="0"/>
              <a:pPr/>
              <a:t>11.04.2023</a:t>
            </a:fld>
            <a:endParaRPr lang="uk-UA" dirty="0"/>
          </a:p>
        </p:txBody>
      </p:sp>
      <p:sp>
        <p:nvSpPr>
          <p:cNvPr id="6" name="Місце для нижнього колонтитула 5"/>
          <p:cNvSpPr>
            <a:spLocks noGrp="1"/>
          </p:cNvSpPr>
          <p:nvPr>
            <p:ph type="ftr" sz="quarter" idx="11"/>
          </p:nvPr>
        </p:nvSpPr>
        <p:spPr/>
        <p:txBody>
          <a:bodyPr rtlCol="0"/>
          <a:lstStyle/>
          <a:p>
            <a:pPr rtl="0"/>
            <a:endParaRPr lang="uk-UA" dirty="0"/>
          </a:p>
        </p:txBody>
      </p:sp>
      <p:sp>
        <p:nvSpPr>
          <p:cNvPr id="7" name="Місце для номера слайда 6"/>
          <p:cNvSpPr>
            <a:spLocks noGrp="1"/>
          </p:cNvSpPr>
          <p:nvPr>
            <p:ph type="sldNum" sz="quarter" idx="12"/>
          </p:nvPr>
        </p:nvSpPr>
        <p:spPr/>
        <p:txBody>
          <a:bodyPr rtlCol="0"/>
          <a:lstStyle/>
          <a:p>
            <a:pPr rtl="0"/>
            <a:fld id="{2DFBB78A-01B4-41F2-96B0-677A4A282832}" type="slidenum">
              <a:rPr lang="uk-UA" smtClean="0"/>
              <a:t>‹#›</a:t>
            </a:fld>
            <a:endParaRPr lang="uk-UA"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8" name="Прямокутник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uk-UA" dirty="0"/>
          </a:p>
        </p:txBody>
      </p:sp>
      <p:sp>
        <p:nvSpPr>
          <p:cNvPr id="2" name="Заголовок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uk-UA"/>
              <a:t>Клацніть, щоб редагувати стиль зразка заголовка</a:t>
            </a:r>
            <a:endParaRPr lang="uk-UA" dirty="0"/>
          </a:p>
        </p:txBody>
      </p:sp>
      <p:sp>
        <p:nvSpPr>
          <p:cNvPr id="3" name="Місце для зображення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uk-UA"/>
              <a:t>Клацніть піктограму, щоб додати зображення</a:t>
            </a:r>
            <a:endParaRPr lang="uk-UA" dirty="0"/>
          </a:p>
        </p:txBody>
      </p:sp>
      <p:sp>
        <p:nvSpPr>
          <p:cNvPr id="4" name="Місце для тексту 3"/>
          <p:cNvSpPr>
            <a:spLocks noGrp="1"/>
          </p:cNvSpPr>
          <p:nvPr>
            <p:ph type="body" sz="half" idx="2" hasCustomPrompt="1"/>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uk-UA" dirty="0"/>
              <a:t>Зразок тексту</a:t>
            </a:r>
          </a:p>
        </p:txBody>
      </p:sp>
      <p:sp>
        <p:nvSpPr>
          <p:cNvPr id="5" name="Місце для дати 4"/>
          <p:cNvSpPr>
            <a:spLocks noGrp="1"/>
          </p:cNvSpPr>
          <p:nvPr>
            <p:ph type="dt" sz="half" idx="10"/>
          </p:nvPr>
        </p:nvSpPr>
        <p:spPr/>
        <p:txBody>
          <a:bodyPr rtlCol="0"/>
          <a:lstStyle>
            <a:lvl1pPr>
              <a:defRPr/>
            </a:lvl1pPr>
          </a:lstStyle>
          <a:p>
            <a:fld id="{0752E0F8-7BCB-475D-8C3A-E3BE4ADE0C77}" type="datetime1">
              <a:rPr lang="uk-UA" smtClean="0"/>
              <a:pPr/>
              <a:t>11.04.2023</a:t>
            </a:fld>
            <a:endParaRPr lang="uk-UA" dirty="0"/>
          </a:p>
        </p:txBody>
      </p:sp>
      <p:sp>
        <p:nvSpPr>
          <p:cNvPr id="6" name="Місце для нижнього колонтитула 5"/>
          <p:cNvSpPr>
            <a:spLocks noGrp="1"/>
          </p:cNvSpPr>
          <p:nvPr>
            <p:ph type="ftr" sz="quarter" idx="11"/>
          </p:nvPr>
        </p:nvSpPr>
        <p:spPr/>
        <p:txBody>
          <a:bodyPr rtlCol="0"/>
          <a:lstStyle/>
          <a:p>
            <a:pPr rtl="0"/>
            <a:endParaRPr lang="uk-UA" dirty="0"/>
          </a:p>
        </p:txBody>
      </p:sp>
      <p:sp>
        <p:nvSpPr>
          <p:cNvPr id="7" name="Місце для номера слайда 6"/>
          <p:cNvSpPr>
            <a:spLocks noGrp="1"/>
          </p:cNvSpPr>
          <p:nvPr>
            <p:ph type="sldNum" sz="quarter" idx="12"/>
          </p:nvPr>
        </p:nvSpPr>
        <p:spPr/>
        <p:txBody>
          <a:bodyPr rtlCol="0"/>
          <a:lstStyle/>
          <a:p>
            <a:pPr rtl="0"/>
            <a:fld id="{2DFBB78A-01B4-41F2-96B0-677A4A282832}" type="slidenum">
              <a:rPr lang="uk-UA" smtClean="0"/>
              <a:t>‹#›</a:t>
            </a:fld>
            <a:endParaRPr lang="uk-UA"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Прямокутник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uk-UA" dirty="0"/>
          </a:p>
        </p:txBody>
      </p:sp>
      <p:sp>
        <p:nvSpPr>
          <p:cNvPr id="2" name="Місце для заголовка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uk-UA" dirty="0"/>
              <a:t>Зразок заголовка</a:t>
            </a:r>
          </a:p>
        </p:txBody>
      </p:sp>
      <p:sp>
        <p:nvSpPr>
          <p:cNvPr id="3" name="Місце для тексту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дати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36AEE4A2-00C9-4420-A5DD-8666D7418A99}" type="datetime1">
              <a:rPr lang="uk-UA" smtClean="0"/>
              <a:pPr/>
              <a:t>11.04.2023</a:t>
            </a:fld>
            <a:endParaRPr lang="uk-UA" dirty="0"/>
          </a:p>
        </p:txBody>
      </p:sp>
      <p:sp>
        <p:nvSpPr>
          <p:cNvPr id="5" name="Місце для нижнього колонтитула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uk-UA" dirty="0"/>
          </a:p>
        </p:txBody>
      </p:sp>
      <p:sp>
        <p:nvSpPr>
          <p:cNvPr id="6" name="Місце для номера слайда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uk-UA" smtClean="0"/>
              <a:pPr/>
              <a:t>‹#›</a:t>
            </a:fld>
            <a:endParaRPr lang="uk-UA"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34171" y="1124745"/>
            <a:ext cx="8254653" cy="3672682"/>
          </a:xfrm>
        </p:spPr>
        <p:txBody>
          <a:bodyPr rtlCol="0">
            <a:noAutofit/>
          </a:bodyPr>
          <a:lstStyle/>
          <a:p>
            <a:pPr algn="ctr"/>
            <a:r>
              <a:rPr lang="ru-RU" sz="4400" dirty="0"/>
              <a:t>Про стан та </a:t>
            </a:r>
            <a:r>
              <a:rPr lang="uk-UA" sz="4400" dirty="0"/>
              <a:t>перспективи</a:t>
            </a:r>
            <a:r>
              <a:rPr lang="ru-RU" sz="4400" dirty="0"/>
              <a:t> </a:t>
            </a:r>
            <a:r>
              <a:rPr lang="uk-UA" sz="4400" dirty="0"/>
              <a:t>розвитку</a:t>
            </a:r>
            <a:r>
              <a:rPr lang="ru-RU" sz="4400" dirty="0"/>
              <a:t> </a:t>
            </a:r>
            <a:br>
              <a:rPr lang="ru-RU" sz="4400" dirty="0"/>
            </a:br>
            <a:r>
              <a:rPr lang="uk-UA" sz="4400" dirty="0"/>
              <a:t>Електротехнічного факультету</a:t>
            </a:r>
            <a:br>
              <a:rPr lang="uk-UA" sz="4400" dirty="0"/>
            </a:br>
            <a:r>
              <a:rPr lang="uk-UA" sz="4400" dirty="0"/>
              <a:t>Національного університету </a:t>
            </a:r>
            <a:br>
              <a:rPr lang="uk-UA" sz="4400" dirty="0"/>
            </a:br>
            <a:r>
              <a:rPr lang="uk-UA" sz="4400" dirty="0"/>
              <a:t>«Запорізька політехніка»</a:t>
            </a:r>
          </a:p>
        </p:txBody>
      </p:sp>
      <p:sp>
        <p:nvSpPr>
          <p:cNvPr id="3" name="Підзаголовок 2"/>
          <p:cNvSpPr>
            <a:spLocks noGrp="1"/>
          </p:cNvSpPr>
          <p:nvPr>
            <p:ph type="subTitle" idx="1"/>
          </p:nvPr>
        </p:nvSpPr>
        <p:spPr>
          <a:xfrm>
            <a:off x="4672383" y="4927600"/>
            <a:ext cx="7008574" cy="517624"/>
          </a:xfrm>
        </p:spPr>
        <p:txBody>
          <a:bodyPr rtlCol="0">
            <a:normAutofit lnSpcReduction="10000"/>
          </a:bodyPr>
          <a:lstStyle/>
          <a:p>
            <a:pPr algn="ctr" rtl="0"/>
            <a:r>
              <a:rPr lang="uk-UA" dirty="0">
                <a:solidFill>
                  <a:srgbClr val="FF0000"/>
                </a:solidFill>
              </a:rPr>
              <a:t>квітень 2023 року</a:t>
            </a:r>
          </a:p>
        </p:txBody>
      </p:sp>
      <p:sp>
        <p:nvSpPr>
          <p:cNvPr id="4" name="Заголовок 1">
            <a:extLst>
              <a:ext uri="{FF2B5EF4-FFF2-40B4-BE49-F238E27FC236}">
                <a16:creationId xmlns:a16="http://schemas.microsoft.com/office/drawing/2014/main" id="{EC01B5D9-16ED-4494-935B-D93D55D33DF0}"/>
              </a:ext>
            </a:extLst>
          </p:cNvPr>
          <p:cNvSpPr txBox="1">
            <a:spLocks/>
          </p:cNvSpPr>
          <p:nvPr/>
        </p:nvSpPr>
        <p:spPr>
          <a:xfrm>
            <a:off x="3934171" y="5373216"/>
            <a:ext cx="8254653" cy="1224136"/>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tabLst/>
              <a:defRPr sz="5400" kern="1200" cap="none" baseline="0">
                <a:solidFill>
                  <a:schemeClr val="tx1"/>
                </a:solidFill>
                <a:latin typeface="+mj-lt"/>
                <a:ea typeface="+mj-ea"/>
                <a:cs typeface="+mj-cs"/>
              </a:defRPr>
            </a:lvl1pPr>
          </a:lstStyle>
          <a:p>
            <a:pPr algn="ctr"/>
            <a:r>
              <a:rPr lang="uk-UA" sz="3200" dirty="0"/>
              <a:t>Микола АНТОНОВ</a:t>
            </a:r>
          </a:p>
          <a:p>
            <a:pPr algn="ctr"/>
            <a:r>
              <a:rPr lang="uk-UA" sz="3200" dirty="0"/>
              <a:t>декан ЕТФ</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descr="Вертикальний маркірований список" title="SmartArt"/>
          <p:cNvGraphicFramePr>
            <a:graphicFrameLocks noGrp="1"/>
          </p:cNvGraphicFramePr>
          <p:nvPr>
            <p:ph sz="half" idx="1"/>
            <p:extLst>
              <p:ext uri="{D42A27DB-BD31-4B8C-83A1-F6EECF244321}">
                <p14:modId xmlns:p14="http://schemas.microsoft.com/office/powerpoint/2010/main" val="2693989898"/>
              </p:ext>
            </p:extLst>
          </p:nvPr>
        </p:nvGraphicFramePr>
        <p:xfrm>
          <a:off x="333772" y="1052736"/>
          <a:ext cx="115212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2">
            <a:extLst>
              <a:ext uri="{FF2B5EF4-FFF2-40B4-BE49-F238E27FC236}">
                <a16:creationId xmlns:a16="http://schemas.microsoft.com/office/drawing/2014/main" id="{A9E041D7-E9CA-4423-A58B-069F0011CA00}"/>
              </a:ext>
            </a:extLst>
          </p:cNvPr>
          <p:cNvSpPr txBox="1">
            <a:spLocks/>
          </p:cNvSpPr>
          <p:nvPr/>
        </p:nvSpPr>
        <p:spPr>
          <a:xfrm>
            <a:off x="-1" y="76200"/>
            <a:ext cx="12188825" cy="760512"/>
          </a:xfrm>
          <a:prstGeom prst="rect">
            <a:avLst/>
          </a:prstGeom>
        </p:spPr>
        <p:txBody>
          <a:bodyPr vert="horz" lIns="121899" tIns="60949" rIns="121899" bIns="60949" rtlCol="0" anchor="b">
            <a:normAutofit fontScale="925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uk-UA" dirty="0"/>
              <a:t>Кафедра Електричні та електронні апарати</a:t>
            </a:r>
          </a:p>
        </p:txBody>
      </p:sp>
      <p:graphicFrame>
        <p:nvGraphicFramePr>
          <p:cNvPr id="6" name="Місце для вмісту 3" descr="Вертикальний маркірований список" title="SmartArt">
            <a:extLst>
              <a:ext uri="{FF2B5EF4-FFF2-40B4-BE49-F238E27FC236}">
                <a16:creationId xmlns:a16="http://schemas.microsoft.com/office/drawing/2014/main" id="{B2126084-25D7-451F-872A-00A0547A7A72}"/>
              </a:ext>
            </a:extLst>
          </p:cNvPr>
          <p:cNvGraphicFramePr>
            <a:graphicFrameLocks/>
          </p:cNvGraphicFramePr>
          <p:nvPr>
            <p:extLst>
              <p:ext uri="{D42A27DB-BD31-4B8C-83A1-F6EECF244321}">
                <p14:modId xmlns:p14="http://schemas.microsoft.com/office/powerpoint/2010/main" val="3373430627"/>
              </p:ext>
            </p:extLst>
          </p:nvPr>
        </p:nvGraphicFramePr>
        <p:xfrm>
          <a:off x="333771" y="4725144"/>
          <a:ext cx="11521280" cy="16520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4515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7309" y="76200"/>
            <a:ext cx="10157354" cy="1192560"/>
          </a:xfrm>
        </p:spPr>
        <p:txBody>
          <a:bodyPr rtlCol="0">
            <a:normAutofit fontScale="90000"/>
          </a:bodyPr>
          <a:lstStyle/>
          <a:p>
            <a:pPr algn="ctr" rtl="0"/>
            <a:r>
              <a:rPr lang="uk-UA" dirty="0"/>
              <a:t>Поточний контингент студентів станом на 14.04.2023 р. (бюджет / контракт)</a:t>
            </a:r>
            <a:endParaRPr lang="uk-UA" b="1" dirty="0"/>
          </a:p>
        </p:txBody>
      </p:sp>
      <p:graphicFrame>
        <p:nvGraphicFramePr>
          <p:cNvPr id="6" name="Місце для вмісту 5" descr="Зразок таблиці з трьома стовпцями й чотирма рядками" title="Таблиця"/>
          <p:cNvGraphicFramePr>
            <a:graphicFrameLocks noGrp="1"/>
          </p:cNvGraphicFramePr>
          <p:nvPr>
            <p:ph sz="half" idx="2"/>
            <p:extLst>
              <p:ext uri="{D42A27DB-BD31-4B8C-83A1-F6EECF244321}">
                <p14:modId xmlns:p14="http://schemas.microsoft.com/office/powerpoint/2010/main" val="744358842"/>
              </p:ext>
            </p:extLst>
          </p:nvPr>
        </p:nvGraphicFramePr>
        <p:xfrm>
          <a:off x="838068" y="1412776"/>
          <a:ext cx="10436595" cy="5047432"/>
        </p:xfrm>
        <a:graphic>
          <a:graphicData uri="http://schemas.openxmlformats.org/drawingml/2006/table">
            <a:tbl>
              <a:tblPr firstRow="1" bandRow="1">
                <a:tableStyleId>{69012ECD-51FC-41F1-AA8D-1B2483CD663E}</a:tableStyleId>
              </a:tblPr>
              <a:tblGrid>
                <a:gridCol w="4752527">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2875756">
                  <a:extLst>
                    <a:ext uri="{9D8B030D-6E8A-4147-A177-3AD203B41FA5}">
                      <a16:colId xmlns:a16="http://schemas.microsoft.com/office/drawing/2014/main" val="20002"/>
                    </a:ext>
                  </a:extLst>
                </a:gridCol>
              </a:tblGrid>
              <a:tr h="528059">
                <a:tc>
                  <a:txBody>
                    <a:bodyPr/>
                    <a:lstStyle/>
                    <a:p>
                      <a:pPr rtl="0"/>
                      <a:r>
                        <a:rPr lang="uk-UA" dirty="0"/>
                        <a:t>Навчальні роки</a:t>
                      </a:r>
                    </a:p>
                  </a:txBody>
                  <a:tcPr anchor="ctr"/>
                </a:tc>
                <a:tc>
                  <a:txBody>
                    <a:bodyPr/>
                    <a:lstStyle/>
                    <a:p>
                      <a:pPr algn="ctr" rtl="0"/>
                      <a:r>
                        <a:rPr lang="uk-UA" dirty="0"/>
                        <a:t>Денна форма</a:t>
                      </a:r>
                    </a:p>
                  </a:txBody>
                  <a:tcPr anchor="ctr"/>
                </a:tc>
                <a:tc>
                  <a:txBody>
                    <a:bodyPr/>
                    <a:lstStyle/>
                    <a:p>
                      <a:pPr algn="ctr" rtl="0"/>
                      <a:r>
                        <a:rPr lang="uk-UA" dirty="0"/>
                        <a:t>Заочна форма</a:t>
                      </a:r>
                    </a:p>
                  </a:txBody>
                  <a:tcPr anchor="ctr"/>
                </a:tc>
                <a:extLst>
                  <a:ext uri="{0D108BD9-81ED-4DB2-BD59-A6C34878D82A}">
                    <a16:rowId xmlns:a16="http://schemas.microsoft.com/office/drawing/2014/main" val="10000"/>
                  </a:ext>
                </a:extLst>
              </a:tr>
              <a:tr h="528059">
                <a:tc>
                  <a:txBody>
                    <a:bodyPr/>
                    <a:lstStyle/>
                    <a:p>
                      <a:pPr rtl="0"/>
                      <a:r>
                        <a:rPr lang="uk-UA" dirty="0"/>
                        <a:t>1 курс ОС «бакалавр»</a:t>
                      </a:r>
                    </a:p>
                  </a:txBody>
                  <a:tcPr anchor="ctr"/>
                </a:tc>
                <a:tc>
                  <a:txBody>
                    <a:bodyPr/>
                    <a:lstStyle/>
                    <a:p>
                      <a:pPr algn="ctr"/>
                      <a:r>
                        <a:rPr lang="uk-UA" dirty="0"/>
                        <a:t>182 / 54</a:t>
                      </a:r>
                    </a:p>
                  </a:txBody>
                  <a:tcPr anchor="ctr"/>
                </a:tc>
                <a:tc>
                  <a:txBody>
                    <a:bodyPr/>
                    <a:lstStyle/>
                    <a:p>
                      <a:pPr algn="ctr"/>
                      <a:r>
                        <a:rPr lang="uk-UA" dirty="0"/>
                        <a:t>3 / 23</a:t>
                      </a:r>
                    </a:p>
                  </a:txBody>
                  <a:tcPr anchor="ctr"/>
                </a:tc>
                <a:extLst>
                  <a:ext uri="{0D108BD9-81ED-4DB2-BD59-A6C34878D82A}">
                    <a16:rowId xmlns:a16="http://schemas.microsoft.com/office/drawing/2014/main" val="10001"/>
                  </a:ext>
                </a:extLst>
              </a:tr>
              <a:tr h="528059">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a:ln>
                            <a:noFill/>
                          </a:ln>
                          <a:solidFill>
                            <a:srgbClr val="374C81"/>
                          </a:solidFill>
                          <a:effectLst/>
                          <a:uLnTx/>
                          <a:uFillTx/>
                          <a:latin typeface="Century Gothic"/>
                          <a:ea typeface="+mn-ea"/>
                          <a:cs typeface="+mn-cs"/>
                        </a:rPr>
                        <a:t>2 курс ОС «бакалавр»</a:t>
                      </a:r>
                    </a:p>
                  </a:txBody>
                  <a:tcPr anchor="ctr"/>
                </a:tc>
                <a:tc>
                  <a:txBody>
                    <a:bodyPr/>
                    <a:lstStyle/>
                    <a:p>
                      <a:pPr algn="ctr" rtl="0"/>
                      <a:r>
                        <a:rPr lang="uk-UA" dirty="0"/>
                        <a:t>66 / 10</a:t>
                      </a:r>
                    </a:p>
                  </a:txBody>
                  <a:tcPr anchor="ctr"/>
                </a:tc>
                <a:tc>
                  <a:txBody>
                    <a:bodyPr/>
                    <a:lstStyle/>
                    <a:p>
                      <a:pPr algn="ctr" rtl="0"/>
                      <a:r>
                        <a:rPr lang="uk-UA" dirty="0"/>
                        <a:t>3 / 6</a:t>
                      </a:r>
                    </a:p>
                  </a:txBody>
                  <a:tcPr anchor="ctr"/>
                </a:tc>
                <a:extLst>
                  <a:ext uri="{0D108BD9-81ED-4DB2-BD59-A6C34878D82A}">
                    <a16:rowId xmlns:a16="http://schemas.microsoft.com/office/drawing/2014/main" val="10002"/>
                  </a:ext>
                </a:extLst>
              </a:tr>
              <a:tr h="528059">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a:ln>
                            <a:noFill/>
                          </a:ln>
                          <a:solidFill>
                            <a:srgbClr val="374C81"/>
                          </a:solidFill>
                          <a:effectLst/>
                          <a:uLnTx/>
                          <a:uFillTx/>
                          <a:latin typeface="Century Gothic"/>
                          <a:ea typeface="+mn-ea"/>
                          <a:cs typeface="+mn-cs"/>
                        </a:rPr>
                        <a:t>3 курс ОС «бакалавр»</a:t>
                      </a:r>
                    </a:p>
                  </a:txBody>
                  <a:tcPr anchor="ctr"/>
                </a:tc>
                <a:tc>
                  <a:txBody>
                    <a:bodyPr/>
                    <a:lstStyle/>
                    <a:p>
                      <a:pPr algn="ctr" rtl="0"/>
                      <a:r>
                        <a:rPr lang="uk-UA" dirty="0"/>
                        <a:t>146 / 22</a:t>
                      </a:r>
                    </a:p>
                  </a:txBody>
                  <a:tcPr anchor="ctr"/>
                </a:tc>
                <a:tc>
                  <a:txBody>
                    <a:bodyPr/>
                    <a:lstStyle/>
                    <a:p>
                      <a:pPr algn="ctr" rtl="0"/>
                      <a:r>
                        <a:rPr lang="uk-UA" dirty="0"/>
                        <a:t>7 / 13</a:t>
                      </a:r>
                    </a:p>
                  </a:txBody>
                  <a:tcPr anchor="ctr"/>
                </a:tc>
                <a:extLst>
                  <a:ext uri="{0D108BD9-81ED-4DB2-BD59-A6C34878D82A}">
                    <a16:rowId xmlns:a16="http://schemas.microsoft.com/office/drawing/2014/main" val="10003"/>
                  </a:ext>
                </a:extLst>
              </a:tr>
              <a:tr h="528059">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a:ln>
                            <a:noFill/>
                          </a:ln>
                          <a:solidFill>
                            <a:srgbClr val="374C81"/>
                          </a:solidFill>
                          <a:effectLst/>
                          <a:uLnTx/>
                          <a:uFillTx/>
                          <a:latin typeface="Century Gothic"/>
                          <a:ea typeface="+mn-ea"/>
                          <a:cs typeface="+mn-cs"/>
                        </a:rPr>
                        <a:t>4 курс ОС «бакалавр»</a:t>
                      </a:r>
                    </a:p>
                  </a:txBody>
                  <a:tcPr anchor="ctr"/>
                </a:tc>
                <a:tc>
                  <a:txBody>
                    <a:bodyPr/>
                    <a:lstStyle/>
                    <a:p>
                      <a:pPr algn="ctr" rtl="0"/>
                      <a:r>
                        <a:rPr lang="uk-UA" dirty="0"/>
                        <a:t>147 / 5</a:t>
                      </a:r>
                    </a:p>
                  </a:txBody>
                  <a:tcPr anchor="ctr"/>
                </a:tc>
                <a:tc>
                  <a:txBody>
                    <a:bodyPr/>
                    <a:lstStyle/>
                    <a:p>
                      <a:pPr algn="ctr" rtl="0"/>
                      <a:r>
                        <a:rPr lang="uk-UA" dirty="0"/>
                        <a:t>7 / 6</a:t>
                      </a:r>
                    </a:p>
                  </a:txBody>
                  <a:tcPr anchor="ctr"/>
                </a:tc>
                <a:extLst>
                  <a:ext uri="{0D108BD9-81ED-4DB2-BD59-A6C34878D82A}">
                    <a16:rowId xmlns:a16="http://schemas.microsoft.com/office/drawing/2014/main" val="1632882279"/>
                  </a:ext>
                </a:extLst>
              </a:tr>
              <a:tr h="528059">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a:ln>
                            <a:noFill/>
                          </a:ln>
                          <a:solidFill>
                            <a:srgbClr val="374C81"/>
                          </a:solidFill>
                          <a:effectLst/>
                          <a:uLnTx/>
                          <a:uFillTx/>
                          <a:latin typeface="Century Gothic"/>
                          <a:ea typeface="+mn-ea"/>
                          <a:cs typeface="+mn-cs"/>
                        </a:rPr>
                        <a:t>1 курс ОС «магістр»</a:t>
                      </a:r>
                    </a:p>
                  </a:txBody>
                  <a:tcPr anchor="ctr"/>
                </a:tc>
                <a:tc>
                  <a:txBody>
                    <a:bodyPr/>
                    <a:lstStyle/>
                    <a:p>
                      <a:pPr algn="ctr" rtl="0"/>
                      <a:r>
                        <a:rPr lang="uk-UA" dirty="0"/>
                        <a:t>197 / 126</a:t>
                      </a:r>
                    </a:p>
                  </a:txBody>
                  <a:tcPr anchor="ctr"/>
                </a:tc>
                <a:tc>
                  <a:txBody>
                    <a:bodyPr/>
                    <a:lstStyle/>
                    <a:p>
                      <a:pPr algn="ctr" rtl="0"/>
                      <a:r>
                        <a:rPr lang="uk-UA" dirty="0"/>
                        <a:t>8 / 16</a:t>
                      </a:r>
                    </a:p>
                  </a:txBody>
                  <a:tcPr anchor="ctr"/>
                </a:tc>
                <a:extLst>
                  <a:ext uri="{0D108BD9-81ED-4DB2-BD59-A6C34878D82A}">
                    <a16:rowId xmlns:a16="http://schemas.microsoft.com/office/drawing/2014/main" val="3132714321"/>
                  </a:ext>
                </a:extLst>
              </a:tr>
              <a:tr h="528059">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a:ln>
                            <a:noFill/>
                          </a:ln>
                          <a:solidFill>
                            <a:srgbClr val="374C81"/>
                          </a:solidFill>
                          <a:effectLst/>
                          <a:uLnTx/>
                          <a:uFillTx/>
                          <a:latin typeface="+mn-lt"/>
                          <a:ea typeface="+mn-ea"/>
                          <a:cs typeface="+mn-cs"/>
                        </a:rPr>
                        <a:t>2 курс ОС «магістр»</a:t>
                      </a:r>
                      <a:endParaRPr kumimoji="0" lang="uk-UA" sz="2400" b="0" i="0" u="none" strike="noStrike" kern="1200" cap="none" spc="0" normalizeH="0" baseline="0" noProof="0" dirty="0">
                        <a:ln>
                          <a:noFill/>
                        </a:ln>
                        <a:solidFill>
                          <a:srgbClr val="374C81"/>
                        </a:solidFill>
                        <a:effectLst/>
                        <a:uLnTx/>
                        <a:uFillTx/>
                        <a:latin typeface="Century Gothic"/>
                        <a:ea typeface="+mn-ea"/>
                        <a:cs typeface="+mn-cs"/>
                      </a:endParaRPr>
                    </a:p>
                  </a:txBody>
                  <a:tcPr anchor="ctr"/>
                </a:tc>
                <a:tc>
                  <a:txBody>
                    <a:bodyPr/>
                    <a:lstStyle/>
                    <a:p>
                      <a:pPr algn="ctr" rtl="0"/>
                      <a:r>
                        <a:rPr lang="uk-UA" dirty="0"/>
                        <a:t>15 / -</a:t>
                      </a:r>
                    </a:p>
                  </a:txBody>
                  <a:tcPr anchor="ctr"/>
                </a:tc>
                <a:tc>
                  <a:txBody>
                    <a:bodyPr/>
                    <a:lstStyle/>
                    <a:p>
                      <a:pPr algn="ctr" rtl="0"/>
                      <a:r>
                        <a:rPr lang="uk-UA" dirty="0"/>
                        <a:t>- / -</a:t>
                      </a:r>
                    </a:p>
                  </a:txBody>
                  <a:tcPr anchor="ctr"/>
                </a:tc>
                <a:extLst>
                  <a:ext uri="{0D108BD9-81ED-4DB2-BD59-A6C34878D82A}">
                    <a16:rowId xmlns:a16="http://schemas.microsoft.com/office/drawing/2014/main" val="2962465951"/>
                  </a:ext>
                </a:extLst>
              </a:tr>
              <a:tr h="528059">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a:ln>
                            <a:noFill/>
                          </a:ln>
                          <a:solidFill>
                            <a:srgbClr val="374C81"/>
                          </a:solidFill>
                          <a:effectLst/>
                          <a:uLnTx/>
                          <a:uFillTx/>
                          <a:latin typeface="Century Gothic"/>
                          <a:ea typeface="+mn-ea"/>
                          <a:cs typeface="+mn-cs"/>
                        </a:rPr>
                        <a:t>Доктор філософії</a:t>
                      </a:r>
                    </a:p>
                  </a:txBody>
                  <a:tcPr anchor="ctr"/>
                </a:tc>
                <a:tc>
                  <a:txBody>
                    <a:bodyPr/>
                    <a:lstStyle/>
                    <a:p>
                      <a:pPr algn="ctr" rtl="0"/>
                      <a:r>
                        <a:rPr lang="uk-UA" dirty="0"/>
                        <a:t>16 / 23</a:t>
                      </a:r>
                    </a:p>
                  </a:txBody>
                  <a:tcPr anchor="ctr"/>
                </a:tc>
                <a:tc>
                  <a:txBody>
                    <a:bodyPr/>
                    <a:lstStyle/>
                    <a:p>
                      <a:pPr algn="ctr" rtl="0"/>
                      <a:r>
                        <a:rPr lang="uk-UA" dirty="0"/>
                        <a:t>- / -</a:t>
                      </a:r>
                    </a:p>
                  </a:txBody>
                  <a:tcPr anchor="ctr"/>
                </a:tc>
                <a:extLst>
                  <a:ext uri="{0D108BD9-81ED-4DB2-BD59-A6C34878D82A}">
                    <a16:rowId xmlns:a16="http://schemas.microsoft.com/office/drawing/2014/main" val="178214304"/>
                  </a:ext>
                </a:extLst>
              </a:tr>
              <a:tr h="528059">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a:ln>
                            <a:noFill/>
                          </a:ln>
                          <a:solidFill>
                            <a:srgbClr val="374C81"/>
                          </a:solidFill>
                          <a:effectLst/>
                          <a:uLnTx/>
                          <a:uFillTx/>
                          <a:latin typeface="Century Gothic"/>
                          <a:ea typeface="+mn-ea"/>
                          <a:cs typeface="+mn-cs"/>
                        </a:rPr>
                        <a:t>Разом в академічній відпустці (бакалавр, магістр, </a:t>
                      </a:r>
                      <a:r>
                        <a:rPr kumimoji="0" lang="en-US" sz="2400" b="0" i="0" u="none" strike="noStrike" kern="1200" cap="none" spc="0" normalizeH="0" baseline="0" noProof="0" dirty="0">
                          <a:ln>
                            <a:noFill/>
                          </a:ln>
                          <a:solidFill>
                            <a:srgbClr val="374C81"/>
                          </a:solidFill>
                          <a:effectLst/>
                          <a:uLnTx/>
                          <a:uFillTx/>
                          <a:latin typeface="Century Gothic"/>
                          <a:ea typeface="+mn-ea"/>
                          <a:cs typeface="+mn-cs"/>
                        </a:rPr>
                        <a:t>PhD)</a:t>
                      </a:r>
                      <a:r>
                        <a:rPr kumimoji="0" lang="uk-UA" sz="2400" b="0" i="0" u="none" strike="noStrike" kern="1200" cap="none" spc="0" normalizeH="0" baseline="0" noProof="0" dirty="0">
                          <a:ln>
                            <a:noFill/>
                          </a:ln>
                          <a:solidFill>
                            <a:srgbClr val="374C81"/>
                          </a:solidFill>
                          <a:effectLst/>
                          <a:uLnTx/>
                          <a:uFillTx/>
                          <a:latin typeface="Century Gothic"/>
                          <a:ea typeface="+mn-ea"/>
                          <a:cs typeface="+mn-cs"/>
                        </a:rPr>
                        <a:t> </a:t>
                      </a:r>
                    </a:p>
                  </a:txBody>
                  <a:tcPr anchor="ctr"/>
                </a:tc>
                <a:tc>
                  <a:txBody>
                    <a:bodyPr/>
                    <a:lstStyle/>
                    <a:p>
                      <a:pPr algn="ctr" rtl="0"/>
                      <a:r>
                        <a:rPr lang="uk-UA" dirty="0"/>
                        <a:t>6 / 1</a:t>
                      </a:r>
                    </a:p>
                  </a:txBody>
                  <a:tcPr anchor="ctr"/>
                </a:tc>
                <a:tc>
                  <a:txBody>
                    <a:bodyPr/>
                    <a:lstStyle/>
                    <a:p>
                      <a:pPr algn="ctr" rtl="0"/>
                      <a:r>
                        <a:rPr lang="uk-UA" dirty="0"/>
                        <a:t>1 / 2</a:t>
                      </a:r>
                    </a:p>
                  </a:txBody>
                  <a:tcPr anchor="ctr"/>
                </a:tc>
                <a:extLst>
                  <a:ext uri="{0D108BD9-81ED-4DB2-BD59-A6C34878D82A}">
                    <a16:rowId xmlns:a16="http://schemas.microsoft.com/office/drawing/2014/main" val="2023235307"/>
                  </a:ext>
                </a:extLst>
              </a:tr>
            </a:tbl>
          </a:graphicData>
        </a:graphic>
      </p:graphicFrame>
      <p:sp>
        <p:nvSpPr>
          <p:cNvPr id="3" name="TextBox 2">
            <a:extLst>
              <a:ext uri="{FF2B5EF4-FFF2-40B4-BE49-F238E27FC236}">
                <a16:creationId xmlns:a16="http://schemas.microsoft.com/office/drawing/2014/main" id="{85347044-4C31-4B7B-86B0-3C826225A32E}"/>
              </a:ext>
            </a:extLst>
          </p:cNvPr>
          <p:cNvSpPr txBox="1"/>
          <p:nvPr/>
        </p:nvSpPr>
        <p:spPr>
          <a:xfrm>
            <a:off x="6742484" y="6385252"/>
            <a:ext cx="3600400" cy="461665"/>
          </a:xfrm>
          <a:prstGeom prst="rect">
            <a:avLst/>
          </a:prstGeom>
          <a:noFill/>
        </p:spPr>
        <p:txBody>
          <a:bodyPr wrap="square" rtlCol="0">
            <a:spAutoFit/>
          </a:bodyPr>
          <a:lstStyle/>
          <a:p>
            <a:r>
              <a:rPr lang="ru-RU" b="1" dirty="0" err="1"/>
              <a:t>Всього</a:t>
            </a:r>
            <a:r>
              <a:rPr lang="ru-RU" b="1" dirty="0"/>
              <a:t> 1111 </a:t>
            </a:r>
            <a:r>
              <a:rPr lang="ru-RU" b="1" dirty="0" err="1"/>
              <a:t>студентів</a:t>
            </a:r>
            <a:endParaRPr lang="uk-UA" dirty="0"/>
          </a:p>
        </p:txBody>
      </p:sp>
    </p:spTree>
    <p:extLst>
      <p:ext uri="{BB962C8B-B14F-4D97-AF65-F5344CB8AC3E}">
        <p14:creationId xmlns:p14="http://schemas.microsoft.com/office/powerpoint/2010/main" val="273078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7309" y="76200"/>
            <a:ext cx="10157354" cy="904528"/>
          </a:xfrm>
        </p:spPr>
        <p:txBody>
          <a:bodyPr rtlCol="0"/>
          <a:lstStyle/>
          <a:p>
            <a:pPr algn="ctr" rtl="0"/>
            <a:r>
              <a:rPr lang="uk-UA" dirty="0"/>
              <a:t>Наукові досягнення студентів</a:t>
            </a:r>
            <a:endParaRPr lang="uk-UA" b="1" dirty="0"/>
          </a:p>
        </p:txBody>
      </p:sp>
      <p:sp>
        <p:nvSpPr>
          <p:cNvPr id="4" name="Місце для вмісту 3">
            <a:extLst>
              <a:ext uri="{FF2B5EF4-FFF2-40B4-BE49-F238E27FC236}">
                <a16:creationId xmlns:a16="http://schemas.microsoft.com/office/drawing/2014/main" id="{DF12B362-1C2B-4AF5-875E-B3C65FC93220}"/>
              </a:ext>
            </a:extLst>
          </p:cNvPr>
          <p:cNvSpPr>
            <a:spLocks noGrp="1"/>
          </p:cNvSpPr>
          <p:nvPr>
            <p:ph sz="half" idx="2"/>
          </p:nvPr>
        </p:nvSpPr>
        <p:spPr>
          <a:xfrm>
            <a:off x="369776" y="1124744"/>
            <a:ext cx="11449272" cy="5733256"/>
          </a:xfrm>
        </p:spPr>
        <p:txBody>
          <a:bodyPr>
            <a:normAutofit fontScale="92500" lnSpcReduction="20000"/>
          </a:bodyPr>
          <a:lstStyle/>
          <a:p>
            <a:r>
              <a:rPr lang="uk-UA" b="1" dirty="0"/>
              <a:t>Всеукраїнські Олімпіади та конкурси студентський наукових робіт </a:t>
            </a:r>
            <a:r>
              <a:rPr lang="uk-UA" dirty="0"/>
              <a:t>(НТУУ «Київський політехнічний інститут імені Ігоря Сікорського», Національний авіаційний університет, Харківський національний університет радіоелектроніки, Луцький національний технічний університет, Одеський національний технологічний університет, Криворізький національний університет, Кременчуцький національний університет ім. Михайла Остроградського тощо)</a:t>
            </a:r>
          </a:p>
          <a:p>
            <a:r>
              <a:rPr lang="uk-UA" b="1" dirty="0"/>
              <a:t>Всеукраїнські та міжнародні наукові конференції </a:t>
            </a:r>
            <a:r>
              <a:rPr lang="uk-UA" dirty="0"/>
              <a:t>(Польща, Угорщина, Болгарія тощо</a:t>
            </a:r>
            <a:r>
              <a:rPr lang="en-US" dirty="0"/>
              <a:t>;</a:t>
            </a:r>
            <a:r>
              <a:rPr lang="uk-UA" dirty="0"/>
              <a:t> </a:t>
            </a:r>
            <a:r>
              <a:rPr lang="en-US" dirty="0"/>
              <a:t>IEEE </a:t>
            </a:r>
            <a:r>
              <a:rPr lang="en-US" dirty="0" err="1"/>
              <a:t>KhPI</a:t>
            </a:r>
            <a:r>
              <a:rPr lang="en-US" dirty="0"/>
              <a:t> Week on Advanced Technology</a:t>
            </a:r>
            <a:r>
              <a:rPr lang="uk-UA" dirty="0"/>
              <a:t> (Харків)</a:t>
            </a:r>
            <a:r>
              <a:rPr lang="en-US" dirty="0"/>
              <a:t>, IEEE International Conference on Modern Electrical and Energy System</a:t>
            </a:r>
            <a:r>
              <a:rPr lang="uk-UA" dirty="0"/>
              <a:t> (Кременчук</a:t>
            </a:r>
            <a:r>
              <a:rPr lang="en-US" dirty="0"/>
              <a:t>)</a:t>
            </a:r>
            <a:r>
              <a:rPr lang="uk-UA" dirty="0"/>
              <a:t> тощо)</a:t>
            </a:r>
          </a:p>
          <a:p>
            <a:r>
              <a:rPr lang="uk-UA" b="1" dirty="0"/>
              <a:t>Студентські наукові гуртки </a:t>
            </a:r>
            <a:r>
              <a:rPr lang="uk-UA" dirty="0"/>
              <a:t>(«Мікроконтролер - це просто!», «Автоматизація», «Інженерія енергетики», «Теоретичні основи електротехніки», «Молодий науковець», «</a:t>
            </a:r>
            <a:r>
              <a:rPr lang="en-US" dirty="0" err="1"/>
              <a:t>RoboRace</a:t>
            </a:r>
            <a:r>
              <a:rPr lang="uk-UA" dirty="0"/>
              <a:t>», «</a:t>
            </a:r>
            <a:r>
              <a:rPr lang="uk-UA" dirty="0" err="1"/>
              <a:t>Мехатроніка</a:t>
            </a:r>
            <a:r>
              <a:rPr lang="uk-UA" dirty="0"/>
              <a:t>», «Електромеханіка», Школа операторів </a:t>
            </a:r>
            <a:r>
              <a:rPr lang="uk-UA" dirty="0" err="1"/>
              <a:t>дронів</a:t>
            </a:r>
            <a:r>
              <a:rPr lang="uk-UA" dirty="0"/>
              <a:t>, Студентське конструкторське бюро)</a:t>
            </a:r>
          </a:p>
          <a:p>
            <a:r>
              <a:rPr lang="uk-UA" b="1" dirty="0"/>
              <a:t>Участь у міжнародних </a:t>
            </a:r>
            <a:r>
              <a:rPr lang="uk-UA" b="1" dirty="0" err="1"/>
              <a:t>проєктах</a:t>
            </a:r>
            <a:r>
              <a:rPr lang="uk-UA" b="1" dirty="0"/>
              <a:t> </a:t>
            </a:r>
            <a:r>
              <a:rPr lang="uk-UA" dirty="0"/>
              <a:t>(</a:t>
            </a:r>
            <a:r>
              <a:rPr lang="en-US" dirty="0"/>
              <a:t>DAAD </a:t>
            </a:r>
            <a:r>
              <a:rPr lang="en-US" dirty="0" err="1"/>
              <a:t>Fächer</a:t>
            </a:r>
            <a:r>
              <a:rPr lang="en-US" dirty="0"/>
              <a:t> der </a:t>
            </a:r>
            <a:r>
              <a:rPr lang="en-US" dirty="0" err="1"/>
              <a:t>Elektrotechnik</a:t>
            </a:r>
            <a:r>
              <a:rPr lang="en-US" dirty="0"/>
              <a:t> </a:t>
            </a:r>
            <a:r>
              <a:rPr lang="en-US" dirty="0" err="1"/>
              <a:t>für</a:t>
            </a:r>
            <a:r>
              <a:rPr lang="en-US" dirty="0"/>
              <a:t> </a:t>
            </a:r>
            <a:r>
              <a:rPr lang="en-US" dirty="0" err="1"/>
              <a:t>Ukrainische</a:t>
            </a:r>
            <a:r>
              <a:rPr lang="en-US" dirty="0"/>
              <a:t> </a:t>
            </a:r>
            <a:r>
              <a:rPr lang="en-US" dirty="0" err="1"/>
              <a:t>Hochschulen</a:t>
            </a:r>
            <a:r>
              <a:rPr lang="en-US" dirty="0"/>
              <a:t> - «</a:t>
            </a:r>
            <a:r>
              <a:rPr lang="uk-UA" dirty="0"/>
              <a:t>Предмети електричної інженерії для університетів України», ідентифікатор проекту 57647285)</a:t>
            </a:r>
          </a:p>
        </p:txBody>
      </p:sp>
    </p:spTree>
    <p:extLst>
      <p:ext uri="{BB962C8B-B14F-4D97-AF65-F5344CB8AC3E}">
        <p14:creationId xmlns:p14="http://schemas.microsoft.com/office/powerpoint/2010/main" val="106577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7309" y="76200"/>
            <a:ext cx="10157354" cy="976536"/>
          </a:xfrm>
        </p:spPr>
        <p:txBody>
          <a:bodyPr rtlCol="0"/>
          <a:lstStyle/>
          <a:p>
            <a:pPr algn="ctr" rtl="0"/>
            <a:r>
              <a:rPr lang="uk-UA" dirty="0"/>
              <a:t>Профорієнтаційна робота </a:t>
            </a:r>
          </a:p>
        </p:txBody>
      </p:sp>
      <p:sp>
        <p:nvSpPr>
          <p:cNvPr id="5" name="Місце для вмісту 4"/>
          <p:cNvSpPr>
            <a:spLocks noGrp="1"/>
          </p:cNvSpPr>
          <p:nvPr>
            <p:ph sz="half" idx="1"/>
          </p:nvPr>
        </p:nvSpPr>
        <p:spPr>
          <a:xfrm>
            <a:off x="1117308" y="1052736"/>
            <a:ext cx="10157353" cy="5616624"/>
          </a:xfrm>
        </p:spPr>
        <p:txBody>
          <a:bodyPr rtlCol="0">
            <a:normAutofit fontScale="85000" lnSpcReduction="10000"/>
          </a:bodyPr>
          <a:lstStyle/>
          <a:p>
            <a:pPr rtl="0"/>
            <a:r>
              <a:rPr lang="ru-RU" dirty="0"/>
              <a:t>ТВО, </a:t>
            </a:r>
            <a:r>
              <a:rPr lang="uk-UA" dirty="0"/>
              <a:t>гімназії, НВК м. Запоріжжя та Запорізької області</a:t>
            </a:r>
          </a:p>
          <a:p>
            <a:r>
              <a:rPr lang="uk-UA" dirty="0"/>
              <a:t>Відокремлений структурний підрозділ "Запорізький електротехнічний фаховий коледж Національного університету "Запорізька політехніка</a:t>
            </a:r>
            <a:r>
              <a:rPr lang="ru-RU" dirty="0"/>
              <a:t>“</a:t>
            </a:r>
            <a:endParaRPr lang="en-US" dirty="0"/>
          </a:p>
          <a:p>
            <a:r>
              <a:rPr lang="uk-UA" dirty="0"/>
              <a:t>Відокремлений структурний підрозділ "Запорізький фаховий коледж комп'ютерних технологій Національного університету "Запорізька політехніка</a:t>
            </a:r>
            <a:r>
              <a:rPr lang="ru-RU" dirty="0"/>
              <a:t>“</a:t>
            </a:r>
            <a:endParaRPr lang="en-US" dirty="0"/>
          </a:p>
          <a:p>
            <a:r>
              <a:rPr lang="uk-UA" dirty="0"/>
              <a:t>Відокремлений структурний підрозділ "Токмацький механічний фаховий коледж Національного університету "Запорізька політехніка</a:t>
            </a:r>
            <a:r>
              <a:rPr lang="ru-RU" dirty="0"/>
              <a:t>“</a:t>
            </a:r>
          </a:p>
          <a:p>
            <a:r>
              <a:rPr lang="uk-UA" dirty="0"/>
              <a:t>Відокремлений структурний підрозділ "Бердянський машинобудівний фаховий коледж Національного університету "Запорізька політехніка</a:t>
            </a:r>
            <a:r>
              <a:rPr lang="ru-RU" dirty="0"/>
              <a:t>" </a:t>
            </a:r>
          </a:p>
          <a:p>
            <a:r>
              <a:rPr lang="uk-UA" dirty="0"/>
              <a:t>Запорізький авіаційний фаховий коледж ім. О. Г. Івченка</a:t>
            </a:r>
            <a:r>
              <a:rPr lang="ru-RU" dirty="0"/>
              <a:t> </a:t>
            </a:r>
          </a:p>
          <a:p>
            <a:r>
              <a:rPr lang="uk-UA" dirty="0"/>
              <a:t>Запорізький будівельний фаховий коледж</a:t>
            </a:r>
            <a:endParaRPr lang="ru-RU" dirty="0"/>
          </a:p>
          <a:p>
            <a:r>
              <a:rPr lang="uk-UA" dirty="0"/>
              <a:t>Дніпрорудненський індустріальний коледж</a:t>
            </a:r>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7309" y="76200"/>
            <a:ext cx="10157354" cy="688504"/>
          </a:xfrm>
        </p:spPr>
        <p:txBody>
          <a:bodyPr rtlCol="0">
            <a:normAutofit fontScale="90000"/>
          </a:bodyPr>
          <a:lstStyle/>
          <a:p>
            <a:pPr algn="ctr" rtl="0"/>
            <a:r>
              <a:rPr lang="uk-UA" dirty="0"/>
              <a:t>Роботодавці</a:t>
            </a:r>
          </a:p>
        </p:txBody>
      </p:sp>
      <p:sp>
        <p:nvSpPr>
          <p:cNvPr id="5" name="Місце для вмісту 4"/>
          <p:cNvSpPr>
            <a:spLocks noGrp="1"/>
          </p:cNvSpPr>
          <p:nvPr>
            <p:ph sz="half" idx="1"/>
          </p:nvPr>
        </p:nvSpPr>
        <p:spPr>
          <a:xfrm>
            <a:off x="261765" y="692696"/>
            <a:ext cx="11927060" cy="6165304"/>
          </a:xfrm>
        </p:spPr>
        <p:txBody>
          <a:bodyPr rtlCol="0">
            <a:normAutofit/>
          </a:bodyPr>
          <a:lstStyle/>
          <a:p>
            <a:pPr marL="0" indent="0" algn="ctr">
              <a:buNone/>
            </a:pPr>
            <a:r>
              <a:rPr lang="uk-UA" dirty="0"/>
              <a:t>«Запорізька атомна електростанція»; «ДТЕК Дніпроенерго»; «Дніпровська електроенергетична система»; «Дніпровська ГЕС»; «</a:t>
            </a:r>
            <a:r>
              <a:rPr lang="uk-UA" dirty="0" err="1"/>
              <a:t>Запоріжжяобленерго</a:t>
            </a:r>
            <a:r>
              <a:rPr lang="uk-UA" dirty="0"/>
              <a:t>»; «</a:t>
            </a:r>
            <a:r>
              <a:rPr lang="uk-UA" dirty="0" err="1"/>
              <a:t>Держенергонагляд</a:t>
            </a:r>
            <a:r>
              <a:rPr lang="uk-UA" dirty="0"/>
              <a:t>»; «Держгірпромнагляд»; «Мотор Січ»; «Запоріжсталь»; «</a:t>
            </a:r>
            <a:r>
              <a:rPr lang="uk-UA" dirty="0" err="1"/>
              <a:t>Дніпроспецсталь</a:t>
            </a:r>
            <a:r>
              <a:rPr lang="uk-UA" dirty="0"/>
              <a:t>»; «Всеукраїнський інститут трансформаторобудування»; «</a:t>
            </a:r>
            <a:r>
              <a:rPr lang="uk-UA" dirty="0" err="1"/>
              <a:t>Запоріжтрансформатор</a:t>
            </a:r>
            <a:r>
              <a:rPr lang="uk-UA" dirty="0"/>
              <a:t>»; «Державний інститут по проектуванню промислових підприємств»; «Запорізький завод високовольтної апаратури»; «Запорізький електровозоремонтний завод»; «НВК «Іскра»; «</a:t>
            </a:r>
            <a:r>
              <a:rPr lang="uk-UA" dirty="0" err="1"/>
              <a:t>Запоріжелектротранс</a:t>
            </a:r>
            <a:r>
              <a:rPr lang="uk-UA" dirty="0"/>
              <a:t>»; «Запорізький автомобільний завод»; «</a:t>
            </a:r>
            <a:r>
              <a:rPr lang="uk-UA" dirty="0" err="1"/>
              <a:t>Енергосервіс</a:t>
            </a:r>
            <a:r>
              <a:rPr lang="uk-UA" dirty="0"/>
              <a:t>»; «Запорізький електроапаратний завод»; «</a:t>
            </a:r>
            <a:r>
              <a:rPr lang="uk-UA" dirty="0" err="1"/>
              <a:t>Укрелектромонтаж</a:t>
            </a:r>
            <a:r>
              <a:rPr lang="uk-UA" dirty="0"/>
              <a:t> Плюс»; «Високовольтна компанія»; «Запорізький кабельний завод»; «</a:t>
            </a:r>
            <a:r>
              <a:rPr lang="uk-UA" dirty="0" err="1"/>
              <a:t>Укрграфіт</a:t>
            </a:r>
            <a:r>
              <a:rPr lang="uk-UA" dirty="0"/>
              <a:t>»; «Плутон»; «Запорізький завод феросплавів»; «</a:t>
            </a:r>
            <a:r>
              <a:rPr lang="uk-UA" dirty="0" err="1"/>
              <a:t>Запоріжкран</a:t>
            </a:r>
            <a:r>
              <a:rPr lang="uk-UA" dirty="0"/>
              <a:t>»; «Запорізький </a:t>
            </a:r>
            <a:r>
              <a:rPr lang="uk-UA" dirty="0" err="1"/>
              <a:t>титано</a:t>
            </a:r>
            <a:r>
              <a:rPr lang="uk-UA" dirty="0"/>
              <a:t>-магнієвий комбінат»; «Запорізький завод «Перетворювач»; «Перетворювач комплекс»; «Лідер електрик»; Запорізький пивоварний завод «</a:t>
            </a:r>
            <a:r>
              <a:rPr lang="en-US" dirty="0"/>
              <a:t>Carlsberg Ukraine»; «</a:t>
            </a:r>
            <a:r>
              <a:rPr lang="uk-UA" dirty="0"/>
              <a:t>Запорізький </a:t>
            </a:r>
            <a:r>
              <a:rPr lang="uk-UA" dirty="0" err="1"/>
              <a:t>оліяжиркомбінат</a:t>
            </a:r>
            <a:r>
              <a:rPr lang="uk-UA" dirty="0"/>
              <a:t>»; «Запорізький залізорудний комбінат»; СВ «Альтера»; «Запорізький абразивний комбінат»; «Міг-ремонт»; «</a:t>
            </a:r>
            <a:r>
              <a:rPr lang="uk-UA" dirty="0" err="1"/>
              <a:t>Запоріжвогнетрив</a:t>
            </a:r>
            <a:r>
              <a:rPr lang="uk-UA" dirty="0"/>
              <a:t>»; «Запоріжсклофлюс»; «Монада»; «ЕЛТІЗ»; «ЕЛІЗ» та багато інших</a:t>
            </a:r>
          </a:p>
        </p:txBody>
      </p:sp>
    </p:spTree>
    <p:extLst>
      <p:ext uri="{BB962C8B-B14F-4D97-AF65-F5344CB8AC3E}">
        <p14:creationId xmlns:p14="http://schemas.microsoft.com/office/powerpoint/2010/main" val="350794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5735" y="589"/>
            <a:ext cx="10157354" cy="792088"/>
          </a:xfrm>
        </p:spPr>
        <p:txBody>
          <a:bodyPr rtlCol="0"/>
          <a:lstStyle/>
          <a:p>
            <a:pPr algn="ctr" rtl="0"/>
            <a:r>
              <a:rPr lang="uk-UA" dirty="0"/>
              <a:t>Діяльність факультету </a:t>
            </a:r>
          </a:p>
        </p:txBody>
      </p:sp>
      <p:sp>
        <p:nvSpPr>
          <p:cNvPr id="5" name="Місце для вмісту 4"/>
          <p:cNvSpPr>
            <a:spLocks noGrp="1"/>
          </p:cNvSpPr>
          <p:nvPr>
            <p:ph sz="half" idx="1"/>
          </p:nvPr>
        </p:nvSpPr>
        <p:spPr>
          <a:xfrm>
            <a:off x="1117308" y="792676"/>
            <a:ext cx="10377704" cy="6065323"/>
          </a:xfrm>
        </p:spPr>
        <p:txBody>
          <a:bodyPr rtlCol="0">
            <a:normAutofit fontScale="92500" lnSpcReduction="20000"/>
          </a:bodyPr>
          <a:lstStyle/>
          <a:p>
            <a:pPr rtl="0"/>
            <a:r>
              <a:rPr lang="uk-UA" b="1" dirty="0"/>
              <a:t>Конференція трудового колективу електротехнічного факультету</a:t>
            </a:r>
            <a:br>
              <a:rPr lang="uk-UA" b="1" dirty="0"/>
            </a:br>
            <a:r>
              <a:rPr lang="uk-UA" dirty="0"/>
              <a:t>Проводиться щорічно в плановому режимі, а також додатково для рекомендацій до обрання завідувачів кафедр</a:t>
            </a:r>
          </a:p>
          <a:p>
            <a:pPr rtl="0"/>
            <a:r>
              <a:rPr lang="uk-UA" b="1" dirty="0"/>
              <a:t>Вчена рада електротехнічного факультету</a:t>
            </a:r>
            <a:br>
              <a:rPr lang="uk-UA" dirty="0"/>
            </a:br>
            <a:r>
              <a:rPr lang="uk-UA" dirty="0"/>
              <a:t>Проводиться другий понеділок місяця, за винятком відпустки</a:t>
            </a:r>
            <a:br>
              <a:rPr lang="uk-UA" dirty="0"/>
            </a:br>
            <a:r>
              <a:rPr lang="uk-UA" dirty="0"/>
              <a:t>Графік проведення та план роботи регулярно оновлюється на сторінці факультету на сайті університету</a:t>
            </a:r>
          </a:p>
          <a:p>
            <a:r>
              <a:rPr lang="uk-UA" b="1" dirty="0"/>
              <a:t>Конкурсна комісія електротехнічного факультету</a:t>
            </a:r>
            <a:br>
              <a:rPr lang="uk-UA" dirty="0"/>
            </a:br>
            <a:r>
              <a:rPr lang="uk-UA" dirty="0"/>
              <a:t>Засідання проводяться за необхідністю</a:t>
            </a:r>
          </a:p>
          <a:p>
            <a:r>
              <a:rPr lang="uk-UA" b="1" dirty="0"/>
              <a:t>Науково-методична комісія електротехнічного факультету</a:t>
            </a:r>
            <a:br>
              <a:rPr lang="uk-UA" dirty="0"/>
            </a:br>
            <a:r>
              <a:rPr lang="uk-UA" dirty="0"/>
              <a:t>Проводиться передостанній четвер місяця, за винятком відпустки</a:t>
            </a:r>
            <a:br>
              <a:rPr lang="uk-UA" dirty="0"/>
            </a:br>
            <a:r>
              <a:rPr lang="uk-UA" dirty="0"/>
              <a:t>Матеріали на розгляд приймаються постійно на електронну пошту з наступним призначенням рецензента зі складу комісії</a:t>
            </a:r>
          </a:p>
          <a:p>
            <a:r>
              <a:rPr lang="uk-UA" b="1" dirty="0"/>
              <a:t>Стипендіальна комісія електротехнічного факультету</a:t>
            </a:r>
            <a:br>
              <a:rPr lang="uk-UA" dirty="0"/>
            </a:br>
            <a:r>
              <a:rPr lang="uk-UA" dirty="0"/>
              <a:t>Засідання проводяться за необхідністю</a:t>
            </a:r>
          </a:p>
          <a:p>
            <a:r>
              <a:rPr lang="uk-UA" b="1" dirty="0"/>
              <a:t>Поточні наради</a:t>
            </a:r>
            <a:br>
              <a:rPr lang="uk-UA" dirty="0"/>
            </a:br>
            <a:r>
              <a:rPr lang="uk-UA" dirty="0"/>
              <a:t>За результатами ректоратів, нарад та інших засідань в рамках діяльності Національного університету «Запорізька політехніка»</a:t>
            </a:r>
          </a:p>
        </p:txBody>
      </p:sp>
    </p:spTree>
    <p:extLst>
      <p:ext uri="{BB962C8B-B14F-4D97-AF65-F5344CB8AC3E}">
        <p14:creationId xmlns:p14="http://schemas.microsoft.com/office/powerpoint/2010/main" val="279252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7309" y="76200"/>
            <a:ext cx="10157354" cy="976536"/>
          </a:xfrm>
        </p:spPr>
        <p:txBody>
          <a:bodyPr rtlCol="0"/>
          <a:lstStyle/>
          <a:p>
            <a:pPr algn="ctr" rtl="0"/>
            <a:r>
              <a:rPr lang="uk-UA" dirty="0"/>
              <a:t>Перспективи розвитку </a:t>
            </a:r>
          </a:p>
        </p:txBody>
      </p:sp>
      <p:sp>
        <p:nvSpPr>
          <p:cNvPr id="5" name="Місце для вмісту 4"/>
          <p:cNvSpPr>
            <a:spLocks noGrp="1"/>
          </p:cNvSpPr>
          <p:nvPr>
            <p:ph sz="half" idx="1"/>
          </p:nvPr>
        </p:nvSpPr>
        <p:spPr>
          <a:xfrm>
            <a:off x="320894" y="1052736"/>
            <a:ext cx="11534157" cy="5616624"/>
          </a:xfrm>
        </p:spPr>
        <p:txBody>
          <a:bodyPr rtlCol="0">
            <a:normAutofit/>
          </a:bodyPr>
          <a:lstStyle/>
          <a:p>
            <a:r>
              <a:rPr lang="uk-UA" b="1" dirty="0"/>
              <a:t>Зменшення середнього віку науково-педагогічного персоналу</a:t>
            </a:r>
            <a:br>
              <a:rPr lang="uk-UA" b="1" dirty="0"/>
            </a:br>
            <a:r>
              <a:rPr lang="uk-UA" dirty="0"/>
              <a:t>Залучення молоді до науково-дослідної роботи з подальшим захистом дисертацій</a:t>
            </a:r>
          </a:p>
          <a:p>
            <a:r>
              <a:rPr lang="uk-UA" b="1" dirty="0"/>
              <a:t>Започаткування спеціальності </a:t>
            </a:r>
            <a:r>
              <a:rPr lang="ru-RU" b="1" dirty="0"/>
              <a:t>015.33 </a:t>
            </a:r>
            <a:r>
              <a:rPr lang="uk-UA" b="1" dirty="0"/>
              <a:t>Професійна освіта (Енергетика, електротехніка та електромеханіка</a:t>
            </a:r>
            <a:r>
              <a:rPr lang="ru-RU" b="1" dirty="0"/>
              <a:t>)</a:t>
            </a:r>
            <a:br>
              <a:rPr lang="ru-RU" b="1" dirty="0"/>
            </a:br>
            <a:r>
              <a:rPr lang="uk-UA" dirty="0"/>
              <a:t>Залучення фахівців педагогічного спрямування</a:t>
            </a:r>
          </a:p>
          <a:p>
            <a:r>
              <a:rPr lang="uk-UA" b="1" dirty="0"/>
              <a:t>Започаткування відповідних освітніх програм за ОС «Магістр»</a:t>
            </a:r>
            <a:br>
              <a:rPr lang="uk-UA" b="1" dirty="0"/>
            </a:br>
            <a:r>
              <a:rPr lang="uk-UA" dirty="0"/>
              <a:t>Спеціальності: 144 – Теплоенергетика, 173 – </a:t>
            </a:r>
            <a:r>
              <a:rPr lang="uk-UA" dirty="0" err="1"/>
              <a:t>Авіоніка</a:t>
            </a:r>
            <a:r>
              <a:rPr lang="uk-UA" dirty="0"/>
              <a:t>, 171 - Електроніка</a:t>
            </a:r>
          </a:p>
          <a:p>
            <a:r>
              <a:rPr lang="uk-UA" b="1" dirty="0"/>
              <a:t>Започаткування освітніх програм за програмою «подвійних дипломів»</a:t>
            </a:r>
            <a:br>
              <a:rPr lang="uk-UA" b="1" dirty="0"/>
            </a:br>
            <a:r>
              <a:rPr lang="uk-UA" dirty="0"/>
              <a:t>Залучення партнерів з Польщі, Угорщини та Німеччини</a:t>
            </a:r>
          </a:p>
          <a:p>
            <a:r>
              <a:rPr lang="uk-UA" b="1" dirty="0"/>
              <a:t>Навчання студентів спільно з </a:t>
            </a:r>
            <a:r>
              <a:rPr lang="uk-UA" b="1" dirty="0" err="1"/>
              <a:t>Шеньянським</a:t>
            </a:r>
            <a:r>
              <a:rPr lang="uk-UA" b="1" dirty="0"/>
              <a:t> університетом (Китай) </a:t>
            </a:r>
            <a:br>
              <a:rPr lang="uk-UA" b="1" dirty="0"/>
            </a:br>
            <a:r>
              <a:rPr lang="uk-UA" dirty="0"/>
              <a:t>Запровадження навчання з урахуванням досвіду проведення занять у групах з англійською мовою навчання, що розпочате у 1999 році</a:t>
            </a:r>
          </a:p>
          <a:p>
            <a:endParaRPr lang="uk-UA" b="1" dirty="0"/>
          </a:p>
          <a:p>
            <a:endParaRPr lang="uk-UA" dirty="0"/>
          </a:p>
        </p:txBody>
      </p:sp>
    </p:spTree>
    <p:extLst>
      <p:ext uri="{BB962C8B-B14F-4D97-AF65-F5344CB8AC3E}">
        <p14:creationId xmlns:p14="http://schemas.microsoft.com/office/powerpoint/2010/main" val="415645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860" y="3284984"/>
            <a:ext cx="7008574" cy="1930400"/>
          </a:xfrm>
        </p:spPr>
        <p:txBody>
          <a:bodyPr rtlCol="0"/>
          <a:lstStyle/>
          <a:p>
            <a:pPr rtl="0"/>
            <a:r>
              <a:rPr lang="uk-UA" dirty="0"/>
              <a:t>Дякую за увагу!</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 y="76200"/>
            <a:ext cx="12188825" cy="760512"/>
          </a:xfrm>
        </p:spPr>
        <p:txBody>
          <a:bodyPr rtlCol="0">
            <a:normAutofit/>
          </a:bodyPr>
          <a:lstStyle/>
          <a:p>
            <a:pPr algn="ctr" rtl="0"/>
            <a:r>
              <a:rPr lang="uk-UA" dirty="0"/>
              <a:t>Структура Електротехнічного факультету</a:t>
            </a:r>
          </a:p>
        </p:txBody>
      </p:sp>
      <p:sp>
        <p:nvSpPr>
          <p:cNvPr id="14" name="Місце для вмісту 13"/>
          <p:cNvSpPr>
            <a:spLocks noGrp="1"/>
          </p:cNvSpPr>
          <p:nvPr>
            <p:ph idx="1"/>
          </p:nvPr>
        </p:nvSpPr>
        <p:spPr>
          <a:xfrm>
            <a:off x="621804" y="1052736"/>
            <a:ext cx="11089232" cy="4470400"/>
          </a:xfrm>
        </p:spPr>
        <p:txBody>
          <a:bodyPr rtlCol="0">
            <a:normAutofit/>
          </a:bodyPr>
          <a:lstStyle/>
          <a:p>
            <a:pPr rtl="0"/>
            <a:r>
              <a:rPr lang="uk-UA" dirty="0"/>
              <a:t>кафедра «Електропостачання промислових підприємств»</a:t>
            </a:r>
          </a:p>
          <a:p>
            <a:pPr rtl="0"/>
            <a:r>
              <a:rPr lang="uk-UA" dirty="0"/>
              <a:t>кафедра «Електричні машини»</a:t>
            </a:r>
          </a:p>
          <a:p>
            <a:pPr rtl="0"/>
            <a:r>
              <a:rPr lang="uk-UA" dirty="0"/>
              <a:t>кафедра «Електропривод та автоматизація промислових установок»</a:t>
            </a:r>
          </a:p>
          <a:p>
            <a:pPr rtl="0"/>
            <a:r>
              <a:rPr lang="uk-UA" dirty="0"/>
              <a:t>кафедра «Електричні та електронні апарати»</a:t>
            </a:r>
          </a:p>
          <a:p>
            <a:pPr rtl="0"/>
            <a:r>
              <a:rPr lang="uk-UA" strike="sngStrike" dirty="0"/>
              <a:t>кафедра «Теоретична і загальна електротехніка»</a:t>
            </a:r>
            <a:r>
              <a:rPr lang="uk-UA" dirty="0"/>
              <a:t>  (з 01.03.2023)</a:t>
            </a:r>
          </a:p>
          <a:p>
            <a:pPr rtl="0"/>
            <a:r>
              <a:rPr lang="uk-UA" dirty="0"/>
              <a:t>кафедра «Фізика»</a:t>
            </a:r>
          </a:p>
          <a:p>
            <a:pPr rtl="0"/>
            <a:r>
              <a:rPr lang="uk-UA" dirty="0"/>
              <a:t>кафедра «Іноземні мови»</a:t>
            </a:r>
          </a:p>
        </p:txBody>
      </p:sp>
    </p:spTree>
    <p:extLst>
      <p:ext uri="{BB962C8B-B14F-4D97-AF65-F5344CB8AC3E}">
        <p14:creationId xmlns:p14="http://schemas.microsoft.com/office/powerpoint/2010/main" val="183428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 y="76200"/>
            <a:ext cx="12188825" cy="760512"/>
          </a:xfrm>
        </p:spPr>
        <p:txBody>
          <a:bodyPr rtlCol="0">
            <a:normAutofit fontScale="90000"/>
          </a:bodyPr>
          <a:lstStyle/>
          <a:p>
            <a:pPr algn="ctr" rtl="0"/>
            <a:r>
              <a:rPr lang="uk-UA" dirty="0"/>
              <a:t>Завідувачі кафедр станом на 14.04.2023 рік</a:t>
            </a:r>
          </a:p>
        </p:txBody>
      </p:sp>
      <p:sp>
        <p:nvSpPr>
          <p:cNvPr id="14" name="Місце для вмісту 13"/>
          <p:cNvSpPr>
            <a:spLocks noGrp="1"/>
          </p:cNvSpPr>
          <p:nvPr>
            <p:ph idx="1"/>
          </p:nvPr>
        </p:nvSpPr>
        <p:spPr>
          <a:xfrm>
            <a:off x="621804" y="1052736"/>
            <a:ext cx="11097490" cy="5805264"/>
          </a:xfrm>
        </p:spPr>
        <p:txBody>
          <a:bodyPr rtlCol="0">
            <a:normAutofit lnSpcReduction="10000"/>
          </a:bodyPr>
          <a:lstStyle/>
          <a:p>
            <a:r>
              <a:rPr lang="uk-UA" dirty="0"/>
              <a:t>кафедра «Електропостачання промислових підприємств»</a:t>
            </a:r>
            <a:br>
              <a:rPr lang="uk-UA" dirty="0"/>
            </a:br>
            <a:r>
              <a:rPr lang="uk-UA" b="1" dirty="0"/>
              <a:t>Олександр ШРАМ</a:t>
            </a:r>
          </a:p>
          <a:p>
            <a:r>
              <a:rPr lang="uk-UA" dirty="0"/>
              <a:t>кафедра «Електричні машини»</a:t>
            </a:r>
            <a:br>
              <a:rPr lang="uk-UA" dirty="0"/>
            </a:br>
            <a:r>
              <a:rPr lang="uk-UA" b="1" dirty="0"/>
              <a:t>Дмитро ЯРИМБАШ</a:t>
            </a:r>
          </a:p>
          <a:p>
            <a:r>
              <a:rPr lang="uk-UA" dirty="0"/>
              <a:t>кафедра «Електропривод та автоматизація промислових установок»</a:t>
            </a:r>
            <a:br>
              <a:rPr lang="uk-UA" dirty="0"/>
            </a:br>
            <a:r>
              <a:rPr lang="uk-UA" b="1" dirty="0"/>
              <a:t>Андрій ПИРОЖОК</a:t>
            </a:r>
          </a:p>
          <a:p>
            <a:r>
              <a:rPr lang="uk-UA" dirty="0"/>
              <a:t>кафедра «Електричні та електронні апарати»</a:t>
            </a:r>
            <a:br>
              <a:rPr lang="uk-UA" dirty="0"/>
            </a:br>
            <a:r>
              <a:rPr lang="uk-UA" b="1" dirty="0"/>
              <a:t>Петро АНДРІЄНКО</a:t>
            </a:r>
          </a:p>
          <a:p>
            <a:r>
              <a:rPr lang="uk-UA" dirty="0"/>
              <a:t>кафедра «Фізика»</a:t>
            </a:r>
            <a:br>
              <a:rPr lang="uk-UA" dirty="0"/>
            </a:br>
            <a:r>
              <a:rPr lang="uk-UA" b="1" dirty="0"/>
              <a:t>Оксана ЛОЗОВЕНКО</a:t>
            </a:r>
          </a:p>
          <a:p>
            <a:pPr rtl="0"/>
            <a:r>
              <a:rPr lang="uk-UA" dirty="0"/>
              <a:t>кафедра «Іноземні мови»</a:t>
            </a:r>
            <a:br>
              <a:rPr lang="uk-UA" dirty="0"/>
            </a:br>
            <a:r>
              <a:rPr lang="uk-UA" b="1" dirty="0"/>
              <a:t>Наталія ЖУКОВА</a:t>
            </a:r>
          </a:p>
        </p:txBody>
      </p:sp>
      <p:sp>
        <p:nvSpPr>
          <p:cNvPr id="4" name="Місце для вмісту 13">
            <a:extLst>
              <a:ext uri="{FF2B5EF4-FFF2-40B4-BE49-F238E27FC236}">
                <a16:creationId xmlns:a16="http://schemas.microsoft.com/office/drawing/2014/main" id="{CB465772-5B24-4B21-8D2C-A0F38D12C032}"/>
              </a:ext>
            </a:extLst>
          </p:cNvPr>
          <p:cNvSpPr txBox="1">
            <a:spLocks/>
          </p:cNvSpPr>
          <p:nvPr/>
        </p:nvSpPr>
        <p:spPr>
          <a:xfrm>
            <a:off x="6428185" y="5661248"/>
            <a:ext cx="5760640" cy="819472"/>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0" indent="0" algn="ctr">
              <a:buNone/>
            </a:pPr>
            <a:r>
              <a:rPr lang="uk-UA" dirty="0"/>
              <a:t>Середній вік завідувачів кафедри </a:t>
            </a:r>
            <a:r>
              <a:rPr lang="uk-UA" b="1" dirty="0">
                <a:solidFill>
                  <a:srgbClr val="FF0000"/>
                </a:solidFill>
              </a:rPr>
              <a:t>50 років</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 y="76200"/>
            <a:ext cx="12188825" cy="1480592"/>
          </a:xfrm>
        </p:spPr>
        <p:txBody>
          <a:bodyPr rtlCol="0">
            <a:normAutofit/>
          </a:bodyPr>
          <a:lstStyle/>
          <a:p>
            <a:pPr algn="ctr" rtl="0"/>
            <a:r>
              <a:rPr lang="uk-UA" dirty="0"/>
              <a:t>Вікові показники на 14.04.2023 р.</a:t>
            </a:r>
            <a:br>
              <a:rPr lang="en-US" dirty="0"/>
            </a:br>
            <a:r>
              <a:rPr lang="en-US" sz="3600" dirty="0"/>
              <a:t>(</a:t>
            </a:r>
            <a:r>
              <a:rPr lang="uk-UA" sz="3600" dirty="0"/>
              <a:t>штатні)</a:t>
            </a:r>
            <a:endParaRPr lang="uk-UA" dirty="0"/>
          </a:p>
        </p:txBody>
      </p:sp>
      <p:graphicFrame>
        <p:nvGraphicFramePr>
          <p:cNvPr id="4" name="Місце для вмісту 5" descr="Зразок таблиці з трьома стовпцями й чотирма рядками" title="Таблиця">
            <a:extLst>
              <a:ext uri="{FF2B5EF4-FFF2-40B4-BE49-F238E27FC236}">
                <a16:creationId xmlns:a16="http://schemas.microsoft.com/office/drawing/2014/main" id="{15014FDF-3049-4622-A4E2-840CE1B8F908}"/>
              </a:ext>
            </a:extLst>
          </p:cNvPr>
          <p:cNvGraphicFramePr>
            <a:graphicFrameLocks/>
          </p:cNvGraphicFramePr>
          <p:nvPr>
            <p:extLst>
              <p:ext uri="{D42A27DB-BD31-4B8C-83A1-F6EECF244321}">
                <p14:modId xmlns:p14="http://schemas.microsoft.com/office/powerpoint/2010/main" val="2022440304"/>
              </p:ext>
            </p:extLst>
          </p:nvPr>
        </p:nvGraphicFramePr>
        <p:xfrm>
          <a:off x="617674" y="1628800"/>
          <a:ext cx="10953473" cy="4937760"/>
        </p:xfrm>
        <a:graphic>
          <a:graphicData uri="http://schemas.openxmlformats.org/drawingml/2006/table">
            <a:tbl>
              <a:tblPr firstRow="1" bandRow="1">
                <a:tableStyleId>{69012ECD-51FC-41F1-AA8D-1B2483CD663E}</a:tableStyleId>
              </a:tblPr>
              <a:tblGrid>
                <a:gridCol w="4324436">
                  <a:extLst>
                    <a:ext uri="{9D8B030D-6E8A-4147-A177-3AD203B41FA5}">
                      <a16:colId xmlns:a16="http://schemas.microsoft.com/office/drawing/2014/main" val="20000"/>
                    </a:ext>
                  </a:extLst>
                </a:gridCol>
                <a:gridCol w="2189373">
                  <a:extLst>
                    <a:ext uri="{9D8B030D-6E8A-4147-A177-3AD203B41FA5}">
                      <a16:colId xmlns:a16="http://schemas.microsoft.com/office/drawing/2014/main" val="20001"/>
                    </a:ext>
                  </a:extLst>
                </a:gridCol>
                <a:gridCol w="2189373">
                  <a:extLst>
                    <a:ext uri="{9D8B030D-6E8A-4147-A177-3AD203B41FA5}">
                      <a16:colId xmlns:a16="http://schemas.microsoft.com/office/drawing/2014/main" val="2603059469"/>
                    </a:ext>
                  </a:extLst>
                </a:gridCol>
                <a:gridCol w="2250291">
                  <a:extLst>
                    <a:ext uri="{9D8B030D-6E8A-4147-A177-3AD203B41FA5}">
                      <a16:colId xmlns:a16="http://schemas.microsoft.com/office/drawing/2014/main" val="20002"/>
                    </a:ext>
                  </a:extLst>
                </a:gridCol>
              </a:tblGrid>
              <a:tr h="426182">
                <a:tc>
                  <a:txBody>
                    <a:bodyPr/>
                    <a:lstStyle/>
                    <a:p>
                      <a:pPr rtl="0"/>
                      <a:endParaRPr lang="uk-UA" dirty="0"/>
                    </a:p>
                  </a:txBody>
                  <a:tcPr anchor="ctr"/>
                </a:tc>
                <a:tc>
                  <a:txBody>
                    <a:bodyPr/>
                    <a:lstStyle/>
                    <a:p>
                      <a:pPr algn="ctr" rtl="0"/>
                      <a:r>
                        <a:rPr lang="uk-UA" dirty="0"/>
                        <a:t>2015 рік</a:t>
                      </a:r>
                    </a:p>
                  </a:txBody>
                  <a:tcPr anchor="ctr"/>
                </a:tc>
                <a:tc>
                  <a:txBody>
                    <a:bodyPr/>
                    <a:lstStyle/>
                    <a:p>
                      <a:pPr algn="ctr" rtl="0"/>
                      <a:r>
                        <a:rPr lang="uk-UA" dirty="0"/>
                        <a:t>2020 рік</a:t>
                      </a:r>
                    </a:p>
                  </a:txBody>
                  <a:tcPr anchor="ctr"/>
                </a:tc>
                <a:tc>
                  <a:txBody>
                    <a:bodyPr/>
                    <a:lstStyle/>
                    <a:p>
                      <a:pPr algn="ctr" rtl="0"/>
                      <a:r>
                        <a:rPr lang="uk-UA" dirty="0"/>
                        <a:t>2023 рік</a:t>
                      </a:r>
                    </a:p>
                  </a:txBody>
                  <a:tcPr anchor="ctr"/>
                </a:tc>
                <a:extLst>
                  <a:ext uri="{0D108BD9-81ED-4DB2-BD59-A6C34878D82A}">
                    <a16:rowId xmlns:a16="http://schemas.microsoft.com/office/drawing/2014/main" val="10000"/>
                  </a:ext>
                </a:extLst>
              </a:tr>
              <a:tr h="426182">
                <a:tc>
                  <a:txBody>
                    <a:bodyPr/>
                    <a:lstStyle/>
                    <a:p>
                      <a:pPr rtl="0"/>
                      <a:r>
                        <a:rPr lang="uk-UA" dirty="0"/>
                        <a:t>Середній вік завідувачів кафедр</a:t>
                      </a:r>
                    </a:p>
                  </a:txBody>
                  <a:tcPr anchor="ctr"/>
                </a:tc>
                <a:tc>
                  <a:txBody>
                    <a:bodyPr/>
                    <a:lstStyle/>
                    <a:p>
                      <a:pPr algn="ctr" rtl="0"/>
                      <a:r>
                        <a:rPr lang="uk-UA" dirty="0"/>
                        <a:t>68,4</a:t>
                      </a:r>
                    </a:p>
                  </a:txBody>
                  <a:tcPr anchor="ctr"/>
                </a:tc>
                <a:tc>
                  <a:txBody>
                    <a:bodyPr/>
                    <a:lstStyle/>
                    <a:p>
                      <a:pPr algn="ctr" rtl="0"/>
                      <a:r>
                        <a:rPr lang="uk-UA" dirty="0"/>
                        <a:t>55,1</a:t>
                      </a:r>
                    </a:p>
                  </a:txBody>
                  <a:tcPr anchor="ctr"/>
                </a:tc>
                <a:tc>
                  <a:txBody>
                    <a:bodyPr/>
                    <a:lstStyle/>
                    <a:p>
                      <a:pPr algn="ctr" rtl="0"/>
                      <a:r>
                        <a:rPr lang="uk-UA" dirty="0"/>
                        <a:t>50</a:t>
                      </a:r>
                    </a:p>
                  </a:txBody>
                  <a:tcPr anchor="ctr"/>
                </a:tc>
                <a:extLst>
                  <a:ext uri="{0D108BD9-81ED-4DB2-BD59-A6C34878D82A}">
                    <a16:rowId xmlns:a16="http://schemas.microsoft.com/office/drawing/2014/main" val="10001"/>
                  </a:ext>
                </a:extLst>
              </a:tr>
              <a:tr h="426182">
                <a:tc>
                  <a:txBody>
                    <a:bodyPr/>
                    <a:lstStyle/>
                    <a:p>
                      <a:pPr rtl="0"/>
                      <a:r>
                        <a:rPr lang="uk-UA" dirty="0"/>
                        <a:t>Середній вік науково-педагогічного персоналу</a:t>
                      </a:r>
                    </a:p>
                  </a:txBody>
                  <a:tcPr anchor="ctr"/>
                </a:tc>
                <a:tc>
                  <a:txBody>
                    <a:bodyPr/>
                    <a:lstStyle/>
                    <a:p>
                      <a:pPr algn="ctr" rtl="0"/>
                      <a:r>
                        <a:rPr lang="uk-UA" dirty="0"/>
                        <a:t>52,8</a:t>
                      </a:r>
                    </a:p>
                  </a:txBody>
                  <a:tcPr anchor="ctr"/>
                </a:tc>
                <a:tc>
                  <a:txBody>
                    <a:bodyPr/>
                    <a:lstStyle/>
                    <a:p>
                      <a:pPr algn="ctr" rtl="0"/>
                      <a:r>
                        <a:rPr lang="uk-UA" dirty="0"/>
                        <a:t>55,8</a:t>
                      </a:r>
                    </a:p>
                  </a:txBody>
                  <a:tcPr anchor="ctr"/>
                </a:tc>
                <a:tc>
                  <a:txBody>
                    <a:bodyPr/>
                    <a:lstStyle/>
                    <a:p>
                      <a:pPr algn="ctr" rtl="0"/>
                      <a:r>
                        <a:rPr lang="uk-UA" dirty="0"/>
                        <a:t>55,7</a:t>
                      </a:r>
                    </a:p>
                  </a:txBody>
                  <a:tcPr anchor="ctr"/>
                </a:tc>
                <a:extLst>
                  <a:ext uri="{0D108BD9-81ED-4DB2-BD59-A6C34878D82A}">
                    <a16:rowId xmlns:a16="http://schemas.microsoft.com/office/drawing/2014/main" val="3955006537"/>
                  </a:ext>
                </a:extLst>
              </a:tr>
              <a:tr h="426182">
                <a:tc>
                  <a:txBody>
                    <a:bodyPr/>
                    <a:lstStyle/>
                    <a:p>
                      <a:pPr rtl="0"/>
                      <a:r>
                        <a:rPr lang="uk-UA" dirty="0"/>
                        <a:t>Середній вік професорів / докторів наук</a:t>
                      </a:r>
                    </a:p>
                  </a:txBody>
                  <a:tcPr anchor="ctr"/>
                </a:tc>
                <a:tc>
                  <a:txBody>
                    <a:bodyPr/>
                    <a:lstStyle/>
                    <a:p>
                      <a:pPr algn="ctr" rtl="0"/>
                      <a:r>
                        <a:rPr lang="uk-UA" dirty="0"/>
                        <a:t>60,5</a:t>
                      </a:r>
                    </a:p>
                  </a:txBody>
                  <a:tcPr anchor="ctr"/>
                </a:tc>
                <a:tc>
                  <a:txBody>
                    <a:bodyPr/>
                    <a:lstStyle/>
                    <a:p>
                      <a:pPr algn="ctr" rtl="0"/>
                      <a:r>
                        <a:rPr lang="uk-UA" dirty="0"/>
                        <a:t>69,7</a:t>
                      </a:r>
                    </a:p>
                  </a:txBody>
                  <a:tcPr anchor="ctr"/>
                </a:tc>
                <a:tc>
                  <a:txBody>
                    <a:bodyPr/>
                    <a:lstStyle/>
                    <a:p>
                      <a:pPr algn="ctr" rtl="0"/>
                      <a:r>
                        <a:rPr lang="en-US" dirty="0"/>
                        <a:t>69</a:t>
                      </a:r>
                      <a:r>
                        <a:rPr lang="uk-UA" dirty="0"/>
                        <a:t>,7</a:t>
                      </a:r>
                    </a:p>
                  </a:txBody>
                  <a:tcPr anchor="ctr"/>
                </a:tc>
                <a:extLst>
                  <a:ext uri="{0D108BD9-81ED-4DB2-BD59-A6C34878D82A}">
                    <a16:rowId xmlns:a16="http://schemas.microsoft.com/office/drawing/2014/main" val="2936608835"/>
                  </a:ext>
                </a:extLst>
              </a:tr>
              <a:tr h="426182">
                <a:tc>
                  <a:txBody>
                    <a:bodyPr/>
                    <a:lstStyle/>
                    <a:p>
                      <a:pPr rtl="0"/>
                      <a:r>
                        <a:rPr lang="uk-UA" dirty="0"/>
                        <a:t>Середній вік доцентів /  кандидатів наук</a:t>
                      </a:r>
                    </a:p>
                  </a:txBody>
                  <a:tcPr anchor="ctr"/>
                </a:tc>
                <a:tc>
                  <a:txBody>
                    <a:bodyPr/>
                    <a:lstStyle/>
                    <a:p>
                      <a:pPr algn="ctr" rtl="0"/>
                      <a:r>
                        <a:rPr lang="uk-UA" dirty="0"/>
                        <a:t>54,1</a:t>
                      </a:r>
                    </a:p>
                  </a:txBody>
                  <a:tcPr anchor="ctr"/>
                </a:tc>
                <a:tc>
                  <a:txBody>
                    <a:bodyPr/>
                    <a:lstStyle/>
                    <a:p>
                      <a:pPr algn="ctr" rtl="0"/>
                      <a:r>
                        <a:rPr lang="uk-UA" dirty="0"/>
                        <a:t>56,7</a:t>
                      </a:r>
                    </a:p>
                  </a:txBody>
                  <a:tcPr anchor="ctr"/>
                </a:tc>
                <a:tc>
                  <a:txBody>
                    <a:bodyPr/>
                    <a:lstStyle/>
                    <a:p>
                      <a:pPr algn="ctr" rtl="0"/>
                      <a:r>
                        <a:rPr lang="uk-UA" dirty="0"/>
                        <a:t>53,9</a:t>
                      </a:r>
                    </a:p>
                  </a:txBody>
                  <a:tcPr anchor="ctr"/>
                </a:tc>
                <a:extLst>
                  <a:ext uri="{0D108BD9-81ED-4DB2-BD59-A6C34878D82A}">
                    <a16:rowId xmlns:a16="http://schemas.microsoft.com/office/drawing/2014/main" val="35657252"/>
                  </a:ext>
                </a:extLst>
              </a:tr>
              <a:tr h="426182">
                <a:tc>
                  <a:txBody>
                    <a:bodyPr/>
                    <a:lstStyle/>
                    <a:p>
                      <a:pPr rtl="0"/>
                      <a:r>
                        <a:rPr lang="uk-UA" dirty="0"/>
                        <a:t>Середній вік старших викладачів / викладачів / асистентів</a:t>
                      </a:r>
                    </a:p>
                  </a:txBody>
                  <a:tcPr anchor="ctr"/>
                </a:tc>
                <a:tc>
                  <a:txBody>
                    <a:bodyPr/>
                    <a:lstStyle/>
                    <a:p>
                      <a:pPr algn="ctr" rtl="0"/>
                      <a:r>
                        <a:rPr lang="uk-UA" dirty="0"/>
                        <a:t>48,5</a:t>
                      </a:r>
                    </a:p>
                  </a:txBody>
                  <a:tcPr anchor="ctr"/>
                </a:tc>
                <a:tc>
                  <a:txBody>
                    <a:bodyPr/>
                    <a:lstStyle/>
                    <a:p>
                      <a:pPr algn="ctr" rtl="0"/>
                      <a:r>
                        <a:rPr lang="uk-UA" dirty="0"/>
                        <a:t>52,1</a:t>
                      </a:r>
                    </a:p>
                  </a:txBody>
                  <a:tcPr anchor="ctr"/>
                </a:tc>
                <a:tc>
                  <a:txBody>
                    <a:bodyPr/>
                    <a:lstStyle/>
                    <a:p>
                      <a:pPr algn="ctr" rtl="0"/>
                      <a:r>
                        <a:rPr lang="uk-UA" dirty="0"/>
                        <a:t>53</a:t>
                      </a:r>
                    </a:p>
                  </a:txBody>
                  <a:tcPr anchor="ctr"/>
                </a:tc>
                <a:extLst>
                  <a:ext uri="{0D108BD9-81ED-4DB2-BD59-A6C34878D82A}">
                    <a16:rowId xmlns:a16="http://schemas.microsoft.com/office/drawing/2014/main" val="1582016669"/>
                  </a:ext>
                </a:extLst>
              </a:tr>
            </a:tbl>
          </a:graphicData>
        </a:graphic>
      </p:graphicFrame>
    </p:spTree>
    <p:extLst>
      <p:ext uri="{BB962C8B-B14F-4D97-AF65-F5344CB8AC3E}">
        <p14:creationId xmlns:p14="http://schemas.microsoft.com/office/powerpoint/2010/main" val="86332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 y="76200"/>
            <a:ext cx="12188825" cy="1264568"/>
          </a:xfrm>
        </p:spPr>
        <p:txBody>
          <a:bodyPr rtlCol="0">
            <a:normAutofit/>
          </a:bodyPr>
          <a:lstStyle/>
          <a:p>
            <a:pPr algn="ctr" rtl="0"/>
            <a:r>
              <a:rPr lang="uk-UA" dirty="0"/>
              <a:t>Якісний склад на 14.04.2023 р.</a:t>
            </a:r>
            <a:br>
              <a:rPr lang="uk-UA" dirty="0"/>
            </a:br>
            <a:r>
              <a:rPr lang="uk-UA" sz="3600" dirty="0"/>
              <a:t>(штатні)</a:t>
            </a:r>
          </a:p>
        </p:txBody>
      </p:sp>
      <p:graphicFrame>
        <p:nvGraphicFramePr>
          <p:cNvPr id="4" name="Місце для вмісту 5" descr="Зразок таблиці з трьома стовпцями й чотирма рядками" title="Таблиця">
            <a:extLst>
              <a:ext uri="{FF2B5EF4-FFF2-40B4-BE49-F238E27FC236}">
                <a16:creationId xmlns:a16="http://schemas.microsoft.com/office/drawing/2014/main" id="{15014FDF-3049-4622-A4E2-840CE1B8F908}"/>
              </a:ext>
            </a:extLst>
          </p:cNvPr>
          <p:cNvGraphicFramePr>
            <a:graphicFrameLocks/>
          </p:cNvGraphicFramePr>
          <p:nvPr>
            <p:extLst>
              <p:ext uri="{D42A27DB-BD31-4B8C-83A1-F6EECF244321}">
                <p14:modId xmlns:p14="http://schemas.microsoft.com/office/powerpoint/2010/main" val="379922907"/>
              </p:ext>
            </p:extLst>
          </p:nvPr>
        </p:nvGraphicFramePr>
        <p:xfrm>
          <a:off x="617674" y="1556792"/>
          <a:ext cx="10953473" cy="4846320"/>
        </p:xfrm>
        <a:graphic>
          <a:graphicData uri="http://schemas.openxmlformats.org/drawingml/2006/table">
            <a:tbl>
              <a:tblPr firstRow="1" bandRow="1">
                <a:tableStyleId>{69012ECD-51FC-41F1-AA8D-1B2483CD663E}</a:tableStyleId>
              </a:tblPr>
              <a:tblGrid>
                <a:gridCol w="4324436">
                  <a:extLst>
                    <a:ext uri="{9D8B030D-6E8A-4147-A177-3AD203B41FA5}">
                      <a16:colId xmlns:a16="http://schemas.microsoft.com/office/drawing/2014/main" val="20000"/>
                    </a:ext>
                  </a:extLst>
                </a:gridCol>
                <a:gridCol w="2189373">
                  <a:extLst>
                    <a:ext uri="{9D8B030D-6E8A-4147-A177-3AD203B41FA5}">
                      <a16:colId xmlns:a16="http://schemas.microsoft.com/office/drawing/2014/main" val="20001"/>
                    </a:ext>
                  </a:extLst>
                </a:gridCol>
                <a:gridCol w="2189373">
                  <a:extLst>
                    <a:ext uri="{9D8B030D-6E8A-4147-A177-3AD203B41FA5}">
                      <a16:colId xmlns:a16="http://schemas.microsoft.com/office/drawing/2014/main" val="209277617"/>
                    </a:ext>
                  </a:extLst>
                </a:gridCol>
                <a:gridCol w="2250291">
                  <a:extLst>
                    <a:ext uri="{9D8B030D-6E8A-4147-A177-3AD203B41FA5}">
                      <a16:colId xmlns:a16="http://schemas.microsoft.com/office/drawing/2014/main" val="20002"/>
                    </a:ext>
                  </a:extLst>
                </a:gridCol>
              </a:tblGrid>
              <a:tr h="426182">
                <a:tc>
                  <a:txBody>
                    <a:bodyPr/>
                    <a:lstStyle/>
                    <a:p>
                      <a:pPr rtl="0"/>
                      <a:endParaRPr lang="uk-UA" dirty="0"/>
                    </a:p>
                  </a:txBody>
                  <a:tcPr anchor="ctr"/>
                </a:tc>
                <a:tc>
                  <a:txBody>
                    <a:bodyPr/>
                    <a:lstStyle/>
                    <a:p>
                      <a:pPr algn="ctr" rtl="0"/>
                      <a:r>
                        <a:rPr lang="uk-UA" dirty="0"/>
                        <a:t>2015 рік</a:t>
                      </a:r>
                    </a:p>
                  </a:txBody>
                  <a:tcPr anchor="ctr"/>
                </a:tc>
                <a:tc>
                  <a:txBody>
                    <a:bodyPr/>
                    <a:lstStyle/>
                    <a:p>
                      <a:pPr algn="ctr" rtl="0"/>
                      <a:r>
                        <a:rPr lang="uk-UA" dirty="0"/>
                        <a:t>2020 рік</a:t>
                      </a:r>
                    </a:p>
                  </a:txBody>
                  <a:tcPr anchor="ctr"/>
                </a:tc>
                <a:tc>
                  <a:txBody>
                    <a:bodyPr/>
                    <a:lstStyle/>
                    <a:p>
                      <a:pPr algn="ctr" rtl="0"/>
                      <a:r>
                        <a:rPr lang="uk-UA" dirty="0"/>
                        <a:t>2023 рік</a:t>
                      </a:r>
                    </a:p>
                  </a:txBody>
                  <a:tcPr anchor="ctr"/>
                </a:tc>
                <a:extLst>
                  <a:ext uri="{0D108BD9-81ED-4DB2-BD59-A6C34878D82A}">
                    <a16:rowId xmlns:a16="http://schemas.microsoft.com/office/drawing/2014/main" val="10000"/>
                  </a:ext>
                </a:extLst>
              </a:tr>
              <a:tr h="426182">
                <a:tc>
                  <a:txBody>
                    <a:bodyPr/>
                    <a:lstStyle/>
                    <a:p>
                      <a:pPr rtl="0"/>
                      <a:r>
                        <a:rPr lang="uk-UA" dirty="0"/>
                        <a:t>Якісний склад професорів / докторів наук</a:t>
                      </a:r>
                    </a:p>
                  </a:txBody>
                  <a:tcPr anchor="ctr"/>
                </a:tc>
                <a:tc>
                  <a:txBody>
                    <a:bodyPr/>
                    <a:lstStyle/>
                    <a:p>
                      <a:pPr algn="ctr" rtl="0"/>
                      <a:r>
                        <a:rPr lang="uk-UA" dirty="0"/>
                        <a:t>10,0%</a:t>
                      </a:r>
                    </a:p>
                  </a:txBody>
                  <a:tcPr anchor="ctr"/>
                </a:tc>
                <a:tc>
                  <a:txBody>
                    <a:bodyPr/>
                    <a:lstStyle/>
                    <a:p>
                      <a:pPr algn="ctr" rtl="0"/>
                      <a:r>
                        <a:rPr lang="uk-UA" dirty="0"/>
                        <a:t>12,0%</a:t>
                      </a:r>
                    </a:p>
                  </a:txBody>
                  <a:tcPr anchor="ctr"/>
                </a:tc>
                <a:tc>
                  <a:txBody>
                    <a:bodyPr/>
                    <a:lstStyle/>
                    <a:p>
                      <a:pPr algn="ctr" rtl="0"/>
                      <a:r>
                        <a:rPr lang="uk-UA" dirty="0"/>
                        <a:t>13,2%</a:t>
                      </a:r>
                    </a:p>
                  </a:txBody>
                  <a:tcPr anchor="ctr"/>
                </a:tc>
                <a:extLst>
                  <a:ext uri="{0D108BD9-81ED-4DB2-BD59-A6C34878D82A}">
                    <a16:rowId xmlns:a16="http://schemas.microsoft.com/office/drawing/2014/main" val="2936608835"/>
                  </a:ext>
                </a:extLst>
              </a:tr>
              <a:tr h="426182">
                <a:tc>
                  <a:txBody>
                    <a:bodyPr/>
                    <a:lstStyle/>
                    <a:p>
                      <a:pPr rtl="0"/>
                      <a:r>
                        <a:rPr lang="uk-UA" dirty="0"/>
                        <a:t>Якісний склад  доцентів /  кандидатів наук</a:t>
                      </a:r>
                    </a:p>
                  </a:txBody>
                  <a:tcPr anchor="ctr"/>
                </a:tc>
                <a:tc>
                  <a:txBody>
                    <a:bodyPr/>
                    <a:lstStyle/>
                    <a:p>
                      <a:pPr algn="ctr" rtl="0"/>
                      <a:r>
                        <a:rPr lang="uk-UA" dirty="0"/>
                        <a:t>50,0%</a:t>
                      </a:r>
                    </a:p>
                  </a:txBody>
                  <a:tcPr anchor="ctr"/>
                </a:tc>
                <a:tc>
                  <a:txBody>
                    <a:bodyPr/>
                    <a:lstStyle/>
                    <a:p>
                      <a:pPr algn="ctr" rtl="0"/>
                      <a:r>
                        <a:rPr lang="uk-UA" dirty="0"/>
                        <a:t>57,3%</a:t>
                      </a:r>
                    </a:p>
                  </a:txBody>
                  <a:tcPr anchor="ctr"/>
                </a:tc>
                <a:tc>
                  <a:txBody>
                    <a:bodyPr/>
                    <a:lstStyle/>
                    <a:p>
                      <a:pPr algn="ctr" rtl="0"/>
                      <a:r>
                        <a:rPr lang="uk-UA" dirty="0"/>
                        <a:t>52,6%</a:t>
                      </a:r>
                    </a:p>
                  </a:txBody>
                  <a:tcPr anchor="ctr"/>
                </a:tc>
                <a:extLst>
                  <a:ext uri="{0D108BD9-81ED-4DB2-BD59-A6C34878D82A}">
                    <a16:rowId xmlns:a16="http://schemas.microsoft.com/office/drawing/2014/main" val="35657252"/>
                  </a:ext>
                </a:extLst>
              </a:tr>
              <a:tr h="426182">
                <a:tc>
                  <a:txBody>
                    <a:bodyPr/>
                    <a:lstStyle/>
                    <a:p>
                      <a:pPr rtl="0"/>
                      <a:r>
                        <a:rPr lang="uk-UA" dirty="0"/>
                        <a:t>Якісний склад старших викладачів / викладачів / асистентів</a:t>
                      </a:r>
                    </a:p>
                  </a:txBody>
                  <a:tcPr anchor="ctr"/>
                </a:tc>
                <a:tc>
                  <a:txBody>
                    <a:bodyPr/>
                    <a:lstStyle/>
                    <a:p>
                      <a:pPr algn="ctr" rtl="0"/>
                      <a:r>
                        <a:rPr lang="uk-UA" dirty="0"/>
                        <a:t>40,0%</a:t>
                      </a:r>
                    </a:p>
                  </a:txBody>
                  <a:tcPr anchor="ctr"/>
                </a:tc>
                <a:tc>
                  <a:txBody>
                    <a:bodyPr/>
                    <a:lstStyle/>
                    <a:p>
                      <a:pPr algn="ctr" rtl="0"/>
                      <a:r>
                        <a:rPr lang="uk-UA" dirty="0"/>
                        <a:t>30,7%</a:t>
                      </a:r>
                    </a:p>
                  </a:txBody>
                  <a:tcPr anchor="ctr"/>
                </a:tc>
                <a:tc>
                  <a:txBody>
                    <a:bodyPr/>
                    <a:lstStyle/>
                    <a:p>
                      <a:pPr algn="ctr" rtl="0"/>
                      <a:r>
                        <a:rPr lang="uk-UA" dirty="0"/>
                        <a:t>34,2%</a:t>
                      </a:r>
                    </a:p>
                  </a:txBody>
                  <a:tcPr anchor="ctr"/>
                </a:tc>
                <a:extLst>
                  <a:ext uri="{0D108BD9-81ED-4DB2-BD59-A6C34878D82A}">
                    <a16:rowId xmlns:a16="http://schemas.microsoft.com/office/drawing/2014/main" val="1582016669"/>
                  </a:ext>
                </a:extLst>
              </a:tr>
              <a:tr h="426182">
                <a:tc>
                  <a:txBody>
                    <a:bodyPr/>
                    <a:lstStyle/>
                    <a:p>
                      <a:pPr rtl="0"/>
                      <a:r>
                        <a:rPr lang="uk-UA" dirty="0"/>
                        <a:t>Загальна кількість штатних співробітників науково-педагогічного персоналу</a:t>
                      </a:r>
                    </a:p>
                  </a:txBody>
                  <a:tcPr anchor="ctr"/>
                </a:tc>
                <a:tc>
                  <a:txBody>
                    <a:bodyPr/>
                    <a:lstStyle/>
                    <a:p>
                      <a:pPr algn="ctr" rtl="0"/>
                      <a:r>
                        <a:rPr lang="uk-UA" dirty="0"/>
                        <a:t>90 осіб</a:t>
                      </a:r>
                    </a:p>
                  </a:txBody>
                  <a:tcPr anchor="ctr"/>
                </a:tc>
                <a:tc>
                  <a:txBody>
                    <a:bodyPr/>
                    <a:lstStyle/>
                    <a:p>
                      <a:pPr algn="ctr" rtl="0"/>
                      <a:r>
                        <a:rPr lang="uk-UA" dirty="0"/>
                        <a:t>76 осіб</a:t>
                      </a:r>
                    </a:p>
                  </a:txBody>
                  <a:tcPr anchor="ctr"/>
                </a:tc>
                <a:tc>
                  <a:txBody>
                    <a:bodyPr/>
                    <a:lstStyle/>
                    <a:p>
                      <a:pPr algn="ctr" rtl="0"/>
                      <a:r>
                        <a:rPr lang="uk-UA" dirty="0"/>
                        <a:t>76 осіб</a:t>
                      </a:r>
                    </a:p>
                  </a:txBody>
                  <a:tcPr anchor="ctr"/>
                </a:tc>
                <a:extLst>
                  <a:ext uri="{0D108BD9-81ED-4DB2-BD59-A6C34878D82A}">
                    <a16:rowId xmlns:a16="http://schemas.microsoft.com/office/drawing/2014/main" val="2033013035"/>
                  </a:ext>
                </a:extLst>
              </a:tr>
            </a:tbl>
          </a:graphicData>
        </a:graphic>
      </p:graphicFrame>
    </p:spTree>
    <p:extLst>
      <p:ext uri="{BB962C8B-B14F-4D97-AF65-F5344CB8AC3E}">
        <p14:creationId xmlns:p14="http://schemas.microsoft.com/office/powerpoint/2010/main" val="63586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 y="76199"/>
            <a:ext cx="12188825" cy="976537"/>
          </a:xfrm>
        </p:spPr>
        <p:txBody>
          <a:bodyPr rtlCol="0">
            <a:normAutofit/>
          </a:bodyPr>
          <a:lstStyle/>
          <a:p>
            <a:pPr algn="ctr" rtl="0"/>
            <a:r>
              <a:rPr lang="uk-UA" dirty="0"/>
              <a:t>Спеціальності / Освітні програми</a:t>
            </a:r>
            <a:endParaRPr lang="uk-UA" sz="3600" dirty="0"/>
          </a:p>
        </p:txBody>
      </p:sp>
      <p:graphicFrame>
        <p:nvGraphicFramePr>
          <p:cNvPr id="4" name="Місце для вмісту 5" descr="Зразок таблиці з трьома стовпцями й чотирма рядками" title="Таблиця">
            <a:extLst>
              <a:ext uri="{FF2B5EF4-FFF2-40B4-BE49-F238E27FC236}">
                <a16:creationId xmlns:a16="http://schemas.microsoft.com/office/drawing/2014/main" id="{15014FDF-3049-4622-A4E2-840CE1B8F908}"/>
              </a:ext>
            </a:extLst>
          </p:cNvPr>
          <p:cNvGraphicFramePr>
            <a:graphicFrameLocks/>
          </p:cNvGraphicFramePr>
          <p:nvPr>
            <p:extLst>
              <p:ext uri="{D42A27DB-BD31-4B8C-83A1-F6EECF244321}">
                <p14:modId xmlns:p14="http://schemas.microsoft.com/office/powerpoint/2010/main" val="2933687302"/>
              </p:ext>
            </p:extLst>
          </p:nvPr>
        </p:nvGraphicFramePr>
        <p:xfrm>
          <a:off x="617674" y="1412776"/>
          <a:ext cx="10953473" cy="3291840"/>
        </p:xfrm>
        <a:graphic>
          <a:graphicData uri="http://schemas.openxmlformats.org/drawingml/2006/table">
            <a:tbl>
              <a:tblPr firstRow="1" bandRow="1">
                <a:tableStyleId>{69012ECD-51FC-41F1-AA8D-1B2483CD663E}</a:tableStyleId>
              </a:tblPr>
              <a:tblGrid>
                <a:gridCol w="4300519">
                  <a:extLst>
                    <a:ext uri="{9D8B030D-6E8A-4147-A177-3AD203B41FA5}">
                      <a16:colId xmlns:a16="http://schemas.microsoft.com/office/drawing/2014/main" val="20000"/>
                    </a:ext>
                  </a:extLst>
                </a:gridCol>
                <a:gridCol w="2177264">
                  <a:extLst>
                    <a:ext uri="{9D8B030D-6E8A-4147-A177-3AD203B41FA5}">
                      <a16:colId xmlns:a16="http://schemas.microsoft.com/office/drawing/2014/main" val="20001"/>
                    </a:ext>
                  </a:extLst>
                </a:gridCol>
                <a:gridCol w="2237845">
                  <a:extLst>
                    <a:ext uri="{9D8B030D-6E8A-4147-A177-3AD203B41FA5}">
                      <a16:colId xmlns:a16="http://schemas.microsoft.com/office/drawing/2014/main" val="20002"/>
                    </a:ext>
                  </a:extLst>
                </a:gridCol>
                <a:gridCol w="2237845">
                  <a:extLst>
                    <a:ext uri="{9D8B030D-6E8A-4147-A177-3AD203B41FA5}">
                      <a16:colId xmlns:a16="http://schemas.microsoft.com/office/drawing/2014/main" val="387202199"/>
                    </a:ext>
                  </a:extLst>
                </a:gridCol>
              </a:tblGrid>
              <a:tr h="426182">
                <a:tc>
                  <a:txBody>
                    <a:bodyPr/>
                    <a:lstStyle/>
                    <a:p>
                      <a:pPr rtl="0"/>
                      <a:endParaRPr lang="uk-UA" dirty="0"/>
                    </a:p>
                  </a:txBody>
                  <a:tcPr anchor="ctr"/>
                </a:tc>
                <a:tc>
                  <a:txBody>
                    <a:bodyPr/>
                    <a:lstStyle/>
                    <a:p>
                      <a:pPr algn="ctr" rtl="0"/>
                      <a:r>
                        <a:rPr lang="uk-UA" dirty="0"/>
                        <a:t>2016/2017 </a:t>
                      </a:r>
                      <a:r>
                        <a:rPr lang="uk-UA" dirty="0" err="1"/>
                        <a:t>н.р</a:t>
                      </a:r>
                      <a:r>
                        <a:rPr lang="uk-UA" dirty="0"/>
                        <a:t>.</a:t>
                      </a:r>
                    </a:p>
                  </a:txBody>
                  <a:tcPr anchor="ctr"/>
                </a:tc>
                <a:tc>
                  <a:txBody>
                    <a:bodyPr/>
                    <a:lstStyle/>
                    <a:p>
                      <a:pPr algn="ctr" rtl="0"/>
                      <a:r>
                        <a:rPr lang="uk-UA" dirty="0"/>
                        <a:t>2022/2023 </a:t>
                      </a:r>
                      <a:r>
                        <a:rPr lang="uk-UA" dirty="0" err="1"/>
                        <a:t>н.р</a:t>
                      </a:r>
                      <a:r>
                        <a:rPr lang="uk-UA" dirty="0"/>
                        <a:t>.</a:t>
                      </a:r>
                    </a:p>
                  </a:txBody>
                  <a:tcPr anchor="ctr"/>
                </a:tc>
                <a:tc>
                  <a:txBody>
                    <a:bodyPr/>
                    <a:lstStyle/>
                    <a:p>
                      <a:pPr algn="ctr" rtl="0"/>
                      <a:r>
                        <a:rPr lang="uk-UA" b="1" dirty="0"/>
                        <a:t>2023/2024 </a:t>
                      </a:r>
                      <a:r>
                        <a:rPr lang="uk-UA" b="1" dirty="0" err="1"/>
                        <a:t>н.р</a:t>
                      </a:r>
                      <a:r>
                        <a:rPr lang="uk-UA" b="1" dirty="0"/>
                        <a:t>.</a:t>
                      </a:r>
                    </a:p>
                  </a:txBody>
                  <a:tcPr anchor="ctr"/>
                </a:tc>
                <a:extLst>
                  <a:ext uri="{0D108BD9-81ED-4DB2-BD59-A6C34878D82A}">
                    <a16:rowId xmlns:a16="http://schemas.microsoft.com/office/drawing/2014/main" val="10000"/>
                  </a:ext>
                </a:extLst>
              </a:tr>
              <a:tr h="426182">
                <a:tc>
                  <a:txBody>
                    <a:bodyPr/>
                    <a:lstStyle/>
                    <a:p>
                      <a:pPr rtl="0"/>
                      <a:r>
                        <a:rPr lang="uk-UA" noProof="0" dirty="0"/>
                        <a:t>Перший (бакалаврський) рівень вищої освіти</a:t>
                      </a:r>
                    </a:p>
                  </a:txBody>
                  <a:tcPr anchor="ctr"/>
                </a:tc>
                <a:tc>
                  <a:txBody>
                    <a:bodyPr/>
                    <a:lstStyle/>
                    <a:p>
                      <a:pPr algn="ctr" rtl="0"/>
                      <a:r>
                        <a:rPr lang="uk-UA" dirty="0"/>
                        <a:t>1 / 5</a:t>
                      </a:r>
                    </a:p>
                  </a:txBody>
                  <a:tcPr anchor="ctr"/>
                </a:tc>
                <a:tc>
                  <a:txBody>
                    <a:bodyPr/>
                    <a:lstStyle/>
                    <a:p>
                      <a:pPr algn="ctr" rtl="0"/>
                      <a:r>
                        <a:rPr lang="uk-UA" dirty="0"/>
                        <a:t>4 / 11</a:t>
                      </a:r>
                    </a:p>
                  </a:txBody>
                  <a:tcPr anchor="ctr"/>
                </a:tc>
                <a:tc>
                  <a:txBody>
                    <a:bodyPr/>
                    <a:lstStyle/>
                    <a:p>
                      <a:pPr algn="ctr" rtl="0"/>
                      <a:r>
                        <a:rPr lang="uk-UA" b="1" dirty="0"/>
                        <a:t>5/12</a:t>
                      </a:r>
                    </a:p>
                  </a:txBody>
                  <a:tcPr anchor="ctr"/>
                </a:tc>
                <a:extLst>
                  <a:ext uri="{0D108BD9-81ED-4DB2-BD59-A6C34878D82A}">
                    <a16:rowId xmlns:a16="http://schemas.microsoft.com/office/drawing/2014/main" val="2936608835"/>
                  </a:ext>
                </a:extLst>
              </a:tr>
              <a:tr h="426182">
                <a:tc>
                  <a:txBody>
                    <a:bodyPr/>
                    <a:lstStyle/>
                    <a:p>
                      <a:pPr rtl="0"/>
                      <a:r>
                        <a:rPr lang="uk-UA" noProof="0" dirty="0"/>
                        <a:t>Другий (магістерський) рівень вищої освіти</a:t>
                      </a:r>
                    </a:p>
                  </a:txBody>
                  <a:tcPr anchor="ctr"/>
                </a:tc>
                <a:tc>
                  <a:txBody>
                    <a:bodyPr/>
                    <a:lstStyle/>
                    <a:p>
                      <a:pPr algn="ctr" rtl="0"/>
                      <a:r>
                        <a:rPr lang="uk-UA" dirty="0"/>
                        <a:t>1 / 5</a:t>
                      </a:r>
                    </a:p>
                  </a:txBody>
                  <a:tcPr anchor="ctr"/>
                </a:tc>
                <a:tc>
                  <a:txBody>
                    <a:bodyPr/>
                    <a:lstStyle/>
                    <a:p>
                      <a:pPr algn="ctr" rtl="0"/>
                      <a:r>
                        <a:rPr lang="uk-UA" dirty="0"/>
                        <a:t>1 / 7</a:t>
                      </a:r>
                    </a:p>
                  </a:txBody>
                  <a:tcPr anchor="ctr"/>
                </a:tc>
                <a:tc>
                  <a:txBody>
                    <a:bodyPr/>
                    <a:lstStyle/>
                    <a:p>
                      <a:pPr algn="ctr" rtl="0"/>
                      <a:r>
                        <a:rPr lang="uk-UA" b="1" dirty="0"/>
                        <a:t>2 / 8</a:t>
                      </a:r>
                    </a:p>
                  </a:txBody>
                  <a:tcPr anchor="ctr"/>
                </a:tc>
                <a:extLst>
                  <a:ext uri="{0D108BD9-81ED-4DB2-BD59-A6C34878D82A}">
                    <a16:rowId xmlns:a16="http://schemas.microsoft.com/office/drawing/2014/main" val="35657252"/>
                  </a:ext>
                </a:extLst>
              </a:tr>
              <a:tr h="426182">
                <a:tc>
                  <a:txBody>
                    <a:bodyPr/>
                    <a:lstStyle/>
                    <a:p>
                      <a:pPr rtl="0"/>
                      <a:r>
                        <a:rPr lang="uk-UA" noProof="0" dirty="0"/>
                        <a:t>Третій (</a:t>
                      </a:r>
                      <a:r>
                        <a:rPr lang="uk-UA" noProof="0" dirty="0" err="1"/>
                        <a:t>освітньо</a:t>
                      </a:r>
                      <a:r>
                        <a:rPr lang="uk-UA" noProof="0" dirty="0"/>
                        <a:t>-науковий) рівень вищої освіти</a:t>
                      </a:r>
                    </a:p>
                  </a:txBody>
                  <a:tcPr anchor="ctr"/>
                </a:tc>
                <a:tc>
                  <a:txBody>
                    <a:bodyPr/>
                    <a:lstStyle/>
                    <a:p>
                      <a:pPr algn="ctr" rtl="0"/>
                      <a:r>
                        <a:rPr lang="uk-UA" dirty="0"/>
                        <a:t>1 / 1</a:t>
                      </a:r>
                    </a:p>
                  </a:txBody>
                  <a:tcPr anchor="ctr"/>
                </a:tc>
                <a:tc>
                  <a:txBody>
                    <a:bodyPr/>
                    <a:lstStyle/>
                    <a:p>
                      <a:pPr algn="ctr" rtl="0"/>
                      <a:r>
                        <a:rPr lang="uk-UA" dirty="0"/>
                        <a:t>1 / 1</a:t>
                      </a:r>
                    </a:p>
                  </a:txBody>
                  <a:tcPr anchor="ctr"/>
                </a:tc>
                <a:tc>
                  <a:txBody>
                    <a:bodyPr/>
                    <a:lstStyle/>
                    <a:p>
                      <a:pPr algn="ctr" rtl="0"/>
                      <a:r>
                        <a:rPr lang="uk-UA" b="1" dirty="0"/>
                        <a:t>1 / 1</a:t>
                      </a:r>
                    </a:p>
                  </a:txBody>
                  <a:tcPr anchor="ctr"/>
                </a:tc>
                <a:extLst>
                  <a:ext uri="{0D108BD9-81ED-4DB2-BD59-A6C34878D82A}">
                    <a16:rowId xmlns:a16="http://schemas.microsoft.com/office/drawing/2014/main" val="1582016669"/>
                  </a:ext>
                </a:extLst>
              </a:tr>
            </a:tbl>
          </a:graphicData>
        </a:graphic>
      </p:graphicFrame>
    </p:spTree>
    <p:extLst>
      <p:ext uri="{BB962C8B-B14F-4D97-AF65-F5344CB8AC3E}">
        <p14:creationId xmlns:p14="http://schemas.microsoft.com/office/powerpoint/2010/main" val="68874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descr="Вертикальний маркірований список" title="SmartArt"/>
          <p:cNvGraphicFramePr>
            <a:graphicFrameLocks noGrp="1"/>
          </p:cNvGraphicFramePr>
          <p:nvPr>
            <p:ph sz="half" idx="1"/>
            <p:extLst>
              <p:ext uri="{D42A27DB-BD31-4B8C-83A1-F6EECF244321}">
                <p14:modId xmlns:p14="http://schemas.microsoft.com/office/powerpoint/2010/main" val="2173744739"/>
              </p:ext>
            </p:extLst>
          </p:nvPr>
        </p:nvGraphicFramePr>
        <p:xfrm>
          <a:off x="333772" y="1052736"/>
          <a:ext cx="1152128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2">
            <a:extLst>
              <a:ext uri="{FF2B5EF4-FFF2-40B4-BE49-F238E27FC236}">
                <a16:creationId xmlns:a16="http://schemas.microsoft.com/office/drawing/2014/main" id="{A9E041D7-E9CA-4423-A58B-069F0011CA00}"/>
              </a:ext>
            </a:extLst>
          </p:cNvPr>
          <p:cNvSpPr txBox="1">
            <a:spLocks/>
          </p:cNvSpPr>
          <p:nvPr/>
        </p:nvSpPr>
        <p:spPr>
          <a:xfrm>
            <a:off x="-1" y="76200"/>
            <a:ext cx="12188825" cy="760512"/>
          </a:xfrm>
          <a:prstGeom prst="rect">
            <a:avLst/>
          </a:prstGeom>
        </p:spPr>
        <p:txBody>
          <a:bodyPr vert="horz" lIns="121899" tIns="60949" rIns="121899" bIns="60949" rtlCol="0" anchor="b">
            <a:normAutofit fontScale="70000" lnSpcReduction="200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uk-UA" dirty="0"/>
              <a:t>Кафедра Електропостачання промислових підприємств</a:t>
            </a:r>
          </a:p>
        </p:txBody>
      </p:sp>
    </p:spTree>
    <p:extLst>
      <p:ext uri="{BB962C8B-B14F-4D97-AF65-F5344CB8AC3E}">
        <p14:creationId xmlns:p14="http://schemas.microsoft.com/office/powerpoint/2010/main" val="33255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descr="Вертикальний маркірований список" title="SmartArt"/>
          <p:cNvGraphicFramePr>
            <a:graphicFrameLocks noGrp="1"/>
          </p:cNvGraphicFramePr>
          <p:nvPr>
            <p:ph sz="half" idx="1"/>
            <p:extLst>
              <p:ext uri="{D42A27DB-BD31-4B8C-83A1-F6EECF244321}">
                <p14:modId xmlns:p14="http://schemas.microsoft.com/office/powerpoint/2010/main" val="3065337951"/>
              </p:ext>
            </p:extLst>
          </p:nvPr>
        </p:nvGraphicFramePr>
        <p:xfrm>
          <a:off x="333772" y="1052736"/>
          <a:ext cx="115212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2">
            <a:extLst>
              <a:ext uri="{FF2B5EF4-FFF2-40B4-BE49-F238E27FC236}">
                <a16:creationId xmlns:a16="http://schemas.microsoft.com/office/drawing/2014/main" id="{A9E041D7-E9CA-4423-A58B-069F0011CA00}"/>
              </a:ext>
            </a:extLst>
          </p:cNvPr>
          <p:cNvSpPr txBox="1">
            <a:spLocks/>
          </p:cNvSpPr>
          <p:nvPr/>
        </p:nvSpPr>
        <p:spPr>
          <a:xfrm>
            <a:off x="-1" y="76200"/>
            <a:ext cx="12188825" cy="760512"/>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uk-UA" dirty="0"/>
              <a:t>Кафедра Електричні машини</a:t>
            </a:r>
          </a:p>
        </p:txBody>
      </p:sp>
      <p:graphicFrame>
        <p:nvGraphicFramePr>
          <p:cNvPr id="6" name="Місце для вмісту 3" descr="Вертикальний маркірований список" title="SmartArt">
            <a:extLst>
              <a:ext uri="{FF2B5EF4-FFF2-40B4-BE49-F238E27FC236}">
                <a16:creationId xmlns:a16="http://schemas.microsoft.com/office/drawing/2014/main" id="{B2126084-25D7-451F-872A-00A0547A7A72}"/>
              </a:ext>
            </a:extLst>
          </p:cNvPr>
          <p:cNvGraphicFramePr>
            <a:graphicFrameLocks/>
          </p:cNvGraphicFramePr>
          <p:nvPr>
            <p:extLst>
              <p:ext uri="{D42A27DB-BD31-4B8C-83A1-F6EECF244321}">
                <p14:modId xmlns:p14="http://schemas.microsoft.com/office/powerpoint/2010/main" val="1858934101"/>
              </p:ext>
            </p:extLst>
          </p:nvPr>
        </p:nvGraphicFramePr>
        <p:xfrm>
          <a:off x="333771" y="4725144"/>
          <a:ext cx="11521280" cy="16520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8155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descr="Вертикальний маркірований список" title="SmartArt"/>
          <p:cNvGraphicFramePr>
            <a:graphicFrameLocks noGrp="1"/>
          </p:cNvGraphicFramePr>
          <p:nvPr>
            <p:ph sz="half" idx="1"/>
            <p:extLst>
              <p:ext uri="{D42A27DB-BD31-4B8C-83A1-F6EECF244321}">
                <p14:modId xmlns:p14="http://schemas.microsoft.com/office/powerpoint/2010/main" val="2550978215"/>
              </p:ext>
            </p:extLst>
          </p:nvPr>
        </p:nvGraphicFramePr>
        <p:xfrm>
          <a:off x="333772" y="1052736"/>
          <a:ext cx="11521280" cy="201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2">
            <a:extLst>
              <a:ext uri="{FF2B5EF4-FFF2-40B4-BE49-F238E27FC236}">
                <a16:creationId xmlns:a16="http://schemas.microsoft.com/office/drawing/2014/main" id="{A9E041D7-E9CA-4423-A58B-069F0011CA00}"/>
              </a:ext>
            </a:extLst>
          </p:cNvPr>
          <p:cNvSpPr txBox="1">
            <a:spLocks/>
          </p:cNvSpPr>
          <p:nvPr/>
        </p:nvSpPr>
        <p:spPr>
          <a:xfrm>
            <a:off x="-1" y="76200"/>
            <a:ext cx="12188825" cy="1048544"/>
          </a:xfrm>
          <a:prstGeom prst="rect">
            <a:avLst/>
          </a:prstGeom>
        </p:spPr>
        <p:txBody>
          <a:bodyPr vert="horz" lIns="121899" tIns="60949" rIns="121899" bIns="60949" rtlCol="0" anchor="b">
            <a:normAutofit fontScale="92500" lnSpcReduction="200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uk-UA" dirty="0"/>
              <a:t>Кафедра Електропривода та автоматизації промислових установок</a:t>
            </a:r>
          </a:p>
        </p:txBody>
      </p:sp>
      <p:graphicFrame>
        <p:nvGraphicFramePr>
          <p:cNvPr id="6" name="Місце для вмісту 3" descr="Вертикальний маркірований список" title="SmartArt">
            <a:extLst>
              <a:ext uri="{FF2B5EF4-FFF2-40B4-BE49-F238E27FC236}">
                <a16:creationId xmlns:a16="http://schemas.microsoft.com/office/drawing/2014/main" id="{B2126084-25D7-451F-872A-00A0547A7A72}"/>
              </a:ext>
            </a:extLst>
          </p:cNvPr>
          <p:cNvGraphicFramePr>
            <a:graphicFrameLocks/>
          </p:cNvGraphicFramePr>
          <p:nvPr>
            <p:extLst>
              <p:ext uri="{D42A27DB-BD31-4B8C-83A1-F6EECF244321}">
                <p14:modId xmlns:p14="http://schemas.microsoft.com/office/powerpoint/2010/main" val="2530685531"/>
              </p:ext>
            </p:extLst>
          </p:nvPr>
        </p:nvGraphicFramePr>
        <p:xfrm>
          <a:off x="333771" y="3059160"/>
          <a:ext cx="11521280" cy="16520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Місце для вмісту 3" descr="Вертикальний маркірований список" title="SmartArt">
            <a:extLst>
              <a:ext uri="{FF2B5EF4-FFF2-40B4-BE49-F238E27FC236}">
                <a16:creationId xmlns:a16="http://schemas.microsoft.com/office/drawing/2014/main" id="{58E906D4-5073-4D70-8149-74306327CDD4}"/>
              </a:ext>
            </a:extLst>
          </p:cNvPr>
          <p:cNvGraphicFramePr>
            <a:graphicFrameLocks/>
          </p:cNvGraphicFramePr>
          <p:nvPr>
            <p:extLst>
              <p:ext uri="{D42A27DB-BD31-4B8C-83A1-F6EECF244321}">
                <p14:modId xmlns:p14="http://schemas.microsoft.com/office/powerpoint/2010/main" val="1360559928"/>
              </p:ext>
            </p:extLst>
          </p:nvPr>
        </p:nvGraphicFramePr>
        <p:xfrm>
          <a:off x="333771" y="4721032"/>
          <a:ext cx="11521280" cy="16520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55780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Книги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0_TF02787940_TF02787940" id="{DAFFC3AE-D374-4A10-9386-786D375C3BDA}" vid="{7CABDC2D-7CEC-4728-933D-DA9DC216C637}"/>
    </a:ext>
  </a:extLst>
</a:theme>
</file>

<file path=ppt/theme/theme2.xml><?xml version="1.0" encoding="utf-8"?>
<a:theme xmlns:a="http://schemas.openxmlformats.org/drawingml/2006/main" name="Тема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Тема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4873beb7-5857-4685-be1f-d57550cc9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Презентація зі стосом синіх книг (широкоформатна)</Template>
  <TotalTime>0</TotalTime>
  <Words>1299</Words>
  <Application>Microsoft Office PowerPoint</Application>
  <PresentationFormat>Произвольный</PresentationFormat>
  <Paragraphs>164</Paragraphs>
  <Slides>17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17</vt:i4>
      </vt:variant>
    </vt:vector>
  </HeadingPairs>
  <TitlesOfParts>
    <vt:vector size="20" baseType="lpstr">
      <vt:lpstr>Arial</vt:lpstr>
      <vt:lpstr>Century Gothic</vt:lpstr>
      <vt:lpstr>Книги 16x9</vt:lpstr>
      <vt:lpstr>Про стан та перспективи розвитку  Електротехнічного факультету Національного університету  «Запорізька політехніка»</vt:lpstr>
      <vt:lpstr>Структура Електротехнічного факультету</vt:lpstr>
      <vt:lpstr>Завідувачі кафедр станом на 14.04.2023 рік</vt:lpstr>
      <vt:lpstr>Вікові показники на 14.04.2023 р. (штатні)</vt:lpstr>
      <vt:lpstr>Якісний склад на 14.04.2023 р. (штатні)</vt:lpstr>
      <vt:lpstr>Спеціальності / Освітні програми</vt:lpstr>
      <vt:lpstr>Презентация PowerPoint</vt:lpstr>
      <vt:lpstr>Презентация PowerPoint</vt:lpstr>
      <vt:lpstr>Презентация PowerPoint</vt:lpstr>
      <vt:lpstr>Презентация PowerPoint</vt:lpstr>
      <vt:lpstr>Поточний контингент студентів станом на 14.04.2023 р. (бюджет / контракт)</vt:lpstr>
      <vt:lpstr>Наукові досягнення студентів</vt:lpstr>
      <vt:lpstr>Профорієнтаційна робота </vt:lpstr>
      <vt:lpstr>Роботодавці</vt:lpstr>
      <vt:lpstr>Діяльність факультету </vt:lpstr>
      <vt:lpstr>Перспективи розвитку </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2020-12-09T22:12:48Z</dcterms:created>
  <dcterms:modified xsi:type="dcterms:W3CDTF">2023-04-11T19:55:29Z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