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b3f7ba0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b3f7ba0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9b3f7ba0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9b3f7ba0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9b3f7ba0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9b3f7ba0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a5e2bc6c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a5e2bc6c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a5e2bc6c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a5e2bc6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a5e2bc6c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a5e2bc6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a5e2bc6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a5e2bc6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a5e2bc6c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a5e2bc6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f564304e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f564304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5658e68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5658e68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9b3f7ba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9b3f7ba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9b3f7ba0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9b3f7ba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9b3f7ba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9b3f7ba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9b3f7ba0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9b3f7ba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9b3f7ba0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9b3f7ba0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9b3f7ba0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9b3f7ba0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9b3f7ba0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9b3f7ba0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