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732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dcac2289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dcac2289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dcac228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dcac228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da844aaa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da844aaa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167b557d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167b557d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da844aaa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da844aaa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da844aaa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da844aaa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da844aaa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da844aaa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da844aaa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da844aaa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dcac228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dcac2289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da844aaa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da844aaa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da844aaa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da844aaa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dcac2289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dcac2289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dcac2289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dcac2289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835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Страхова Компанія Аско-Запоріжжя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Програми медичного страхування для співробітників Національного університету “Запорізька політехніка”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1201" t="1950" r="21780" b="1950"/>
          <a:stretch/>
        </p:blipFill>
        <p:spPr>
          <a:xfrm>
            <a:off x="1654663" y="0"/>
            <a:ext cx="58346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24023"/>
          <a:stretch/>
        </p:blipFill>
        <p:spPr>
          <a:xfrm>
            <a:off x="701975" y="84975"/>
            <a:ext cx="7740050" cy="415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44958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Страхування житла і майна</a:t>
            </a:r>
            <a:endParaRPr sz="13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l="10009" r="10105" b="19367"/>
          <a:stretch/>
        </p:blipFill>
        <p:spPr>
          <a:xfrm>
            <a:off x="986075" y="28925"/>
            <a:ext cx="7171851" cy="511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l="9585" r="10003" b="52251"/>
          <a:stretch/>
        </p:blipFill>
        <p:spPr>
          <a:xfrm>
            <a:off x="959300" y="154475"/>
            <a:ext cx="6995351" cy="293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200" y="2665525"/>
            <a:ext cx="1662425" cy="7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178197" y="873800"/>
            <a:ext cx="8260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Оформити договір страхування або отримати консультацію можна у фахівців страхової компанії за телефонами: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ru" sz="1600" b="1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067)721-11-94, (096)844-88-22, (099)146-54-87, (095)291-17-15               </a:t>
            </a:r>
            <a:endParaRPr sz="1600" b="1">
              <a:solidFill>
                <a:schemeClr val="accen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accent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Анна Носаль                                      Юлія Токарєва </a:t>
            </a:r>
            <a:endParaRPr sz="1600" b="1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Чому необхідно медичне страхування?</a:t>
            </a:r>
            <a:endParaRPr sz="20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820550"/>
            <a:ext cx="4074900" cy="4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95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разі будь-якого захворювання Ви можете отримати медикаменти на лікування або аналізи за призначенням Вашого лікаря в будь-якому місті України. Будь-які захворювання чи нещасні випадки спричиняють фінансові витрати, причому незаплановані. Чого тільки варті одні витрати на медикаменти? А якщо захворів не один, а декілька членів сім'ї? Значна частина сімейного бюджету вирушить до аптеки.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495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Саме тому вигідно мати страховий поліс. </a:t>
            </a:r>
            <a:r>
              <a:rPr lang="ru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Витрати з лікування лягають на страхову компанію.</a:t>
            </a: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Страхова компанія "АСКО" пропонує програми для фізичних осіб і працівників підприємств. Додатково Ви маєте змогу підключити родичів та друзів за персональною знижкою.</a:t>
            </a:r>
            <a:endParaRPr/>
          </a:p>
        </p:txBody>
      </p:sp>
      <p:pic>
        <p:nvPicPr>
          <p:cNvPr id="93" name="Google Shape;93;p14" title="Медицина и стетоскоп вектор | Векторы общественного достояния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675" y="766775"/>
            <a:ext cx="3820900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Чому варто страхуватись у нас?</a:t>
            </a:r>
            <a:endParaRPr sz="200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888150"/>
            <a:ext cx="8520600" cy="3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Call-центр працює цілодобово, у будь який час ми з Вами на зв’язку.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Працівник може скористатися </a:t>
            </a: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страховою сумою у повному обсязі з першого дня</a:t>
            </a: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дії страхового поліса.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Лікування працівник може проводити у </a:t>
            </a: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будь-якому лікувальному закладі по Україні</a:t>
            </a: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без обмежень.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Страхова компанія </a:t>
            </a: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не втручається в програму лікування, призначену лікарем.</a:t>
            </a: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При необхідності консультація лікаря – експерта.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"/>
              <a:buChar char="●"/>
            </a:pP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Працівник сам обирає лікаря.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Відшкодовуються медикаменти</a:t>
            </a:r>
            <a:r>
              <a:rPr lang="ru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всіх цінових категорій</a:t>
            </a: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(без заміни більш дешеві аналоги).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Строк дії страхового полісу 1 рік.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Можливість придбати медичний захист для себе та членів сім'ї - </a:t>
            </a: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сімейну програму на всю сім'ю.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Немає обмежень у кількості страхових випадків</a:t>
            </a:r>
            <a:r>
              <a:rPr lang="ru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 самостійній сплаті відшкодування проводиться </a:t>
            </a: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протягом кількох робочих днів.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 договорами страхування відшкодовуються:</a:t>
            </a:r>
            <a:endParaRPr sz="205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Захворювання</a:t>
            </a:r>
            <a:r>
              <a:rPr lang="ru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ru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грип, застуда, ГРВІ, загострення хронічних захворювань, нововиявлене захворювання; лікування без госпіталізації (амбулаторно-поліклінічне) або лікування з цілодобовою чи денною госпіталізацією. Витрати на діагностичне обстеження в цілодобовому стаціонарі. Витрати на операції. Витрати на лікування у реанімації.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4772800" y="1229875"/>
            <a:ext cx="40596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Нещасні випадки, травмування</a:t>
            </a:r>
            <a:r>
              <a:rPr lang="ru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а також інші випадки, які можуть статися з працівниками як під час роботи так і вдома.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6" title="Penguin Spinning Stick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275" y="1974850"/>
            <a:ext cx="1795925" cy="17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title="Tired Covid Stick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650" y="3084200"/>
            <a:ext cx="1675850" cy="16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3883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В програмах є:</a:t>
            </a:r>
            <a:endParaRPr sz="20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490375" y="1332750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Воєнні ризики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502175" y="3501775"/>
            <a:ext cx="1433700" cy="749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Профілактика комп’ю-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терного синдрому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502163" y="133837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Ферментні препарати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490375" y="3577050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Гепато- протектори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208138" y="189382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Гомеопатія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196350" y="189382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Фітопрепарати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196350" y="301597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Вітамінізація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196350" y="413812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Онкологія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90375" y="2454900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Діабет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219925" y="188567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Вакцинація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6513950" y="1349050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Стоматологія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3502163" y="243467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Алергологія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208138" y="2968225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Дерматологія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219925" y="2991513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Туберкульоз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6513950" y="2438588"/>
            <a:ext cx="1433700" cy="374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Хондропротектори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accent1"/>
                </a:solidFill>
                <a:highlight>
                  <a:schemeClr val="lt1"/>
                </a:highlight>
                <a:latin typeface="Montserrat ExtraBold"/>
                <a:ea typeface="Montserrat ExtraBold"/>
                <a:cs typeface="Montserrat ExtraBold"/>
                <a:sym typeface="Montserrat ExtraBold"/>
              </a:rPr>
              <a:t>Кожному клієнту видається пластикова картка, договір страхування і персональна знижка. На звороті карти вказані телефони call-центру.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95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18" title="5C3B47D9-6B24-4176-A637-F8C70D0EBEA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25" y="2941425"/>
            <a:ext cx="2995201" cy="171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title="9FF3CD30-E5B3-4E85-B2BB-FD4CF7EA11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025" y="1198975"/>
            <a:ext cx="2995196" cy="17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5426" y="1198979"/>
            <a:ext cx="2995201" cy="171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3338" y="2957375"/>
            <a:ext cx="2939367" cy="16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l="1413" t="2250" r="10215" b="2402"/>
          <a:stretch/>
        </p:blipFill>
        <p:spPr>
          <a:xfrm>
            <a:off x="1198338" y="-30900"/>
            <a:ext cx="67473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l="1625" t="2248" r="1625" b="7807"/>
          <a:stretch/>
        </p:blipFill>
        <p:spPr>
          <a:xfrm>
            <a:off x="656411" y="0"/>
            <a:ext cx="78311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35736"/>
          <a:stretch/>
        </p:blipFill>
        <p:spPr>
          <a:xfrm>
            <a:off x="498425" y="0"/>
            <a:ext cx="8147149" cy="36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Экран (16:9)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Roboto</vt:lpstr>
      <vt:lpstr>Times New Roman</vt:lpstr>
      <vt:lpstr>Montserrat ExtraBold</vt:lpstr>
      <vt:lpstr>Geometric</vt:lpstr>
      <vt:lpstr>Страхова Компанія Аско-Запоріжжя</vt:lpstr>
      <vt:lpstr>Чому необхідно медичне страхування? </vt:lpstr>
      <vt:lpstr>Чому варто страхуватись у нас? </vt:lpstr>
      <vt:lpstr>За договорами страхування відшкодовуються: </vt:lpstr>
      <vt:lpstr>В програмах є:</vt:lpstr>
      <vt:lpstr>Кожному клієнту видається пластикова картка, договір страхування і персональна знижка. На звороті карти вказані телефони call-центру.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Страхування житла і майна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 Компанія Аско-Запоріжжя</dc:title>
  <dc:creator>user</dc:creator>
  <cp:lastModifiedBy>user</cp:lastModifiedBy>
  <cp:revision>1</cp:revision>
  <dcterms:modified xsi:type="dcterms:W3CDTF">2024-06-03T11:14:21Z</dcterms:modified>
</cp:coreProperties>
</file>