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345" r:id="rId3"/>
    <p:sldId id="387" r:id="rId4"/>
    <p:sldId id="389" r:id="rId5"/>
    <p:sldId id="390" r:id="rId6"/>
    <p:sldId id="391" r:id="rId7"/>
    <p:sldId id="392" r:id="rId8"/>
    <p:sldId id="393" r:id="rId9"/>
    <p:sldId id="394" r:id="rId10"/>
    <p:sldId id="395" r:id="rId11"/>
    <p:sldId id="396" r:id="rId12"/>
    <p:sldId id="397" r:id="rId13"/>
    <p:sldId id="398" r:id="rId14"/>
    <p:sldId id="399" r:id="rId15"/>
    <p:sldId id="382" r:id="rId16"/>
    <p:sldId id="385" r:id="rId17"/>
    <p:sldId id="371" r:id="rId18"/>
    <p:sldId id="370" r:id="rId19"/>
    <p:sldId id="372" r:id="rId20"/>
    <p:sldId id="373" r:id="rId21"/>
    <p:sldId id="374" r:id="rId22"/>
    <p:sldId id="375" r:id="rId23"/>
    <p:sldId id="376" r:id="rId24"/>
    <p:sldId id="377" r:id="rId25"/>
    <p:sldId id="378" r:id="rId26"/>
    <p:sldId id="348" r:id="rId27"/>
    <p:sldId id="349" r:id="rId28"/>
    <p:sldId id="350" r:id="rId29"/>
    <p:sldId id="267"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9" autoAdjust="0"/>
    <p:restoredTop sz="86441" autoAdjust="0"/>
  </p:normalViewPr>
  <p:slideViewPr>
    <p:cSldViewPr>
      <p:cViewPr varScale="1">
        <p:scale>
          <a:sx n="59" d="100"/>
          <a:sy n="59" d="100"/>
        </p:scale>
        <p:origin x="-1368" y="-78"/>
      </p:cViewPr>
      <p:guideLst>
        <p:guide orient="horz" pos="2160"/>
        <p:guide pos="2880"/>
      </p:guideLst>
    </p:cSldViewPr>
  </p:slideViewPr>
  <p:outlineViewPr>
    <p:cViewPr>
      <p:scale>
        <a:sx n="33" d="100"/>
        <a:sy n="33" d="100"/>
      </p:scale>
      <p:origin x="216"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460F00-FE77-461D-AF49-E0B16D55707A}"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uk-UA"/>
        </a:p>
      </dgm:t>
    </dgm:pt>
    <dgm:pt modelId="{84A93462-07A1-45FE-961F-E71F70083AB0}">
      <dgm:prSet phldrT="[Текст]"/>
      <dgm:spPr/>
      <dgm:t>
        <a:bodyPr/>
        <a:lstStyle/>
        <a:p>
          <a:r>
            <a:rPr lang="uk-UA" dirty="0" smtClean="0"/>
            <a:t>Потреба в досягненні</a:t>
          </a:r>
          <a:endParaRPr lang="uk-UA" dirty="0"/>
        </a:p>
      </dgm:t>
    </dgm:pt>
    <dgm:pt modelId="{9FBB1EE9-BFBD-485A-910B-A6AD8E3C456A}" type="parTrans" cxnId="{48EFC128-1F40-432F-9F5D-5E92E0103AC2}">
      <dgm:prSet/>
      <dgm:spPr/>
      <dgm:t>
        <a:bodyPr/>
        <a:lstStyle/>
        <a:p>
          <a:endParaRPr lang="uk-UA"/>
        </a:p>
      </dgm:t>
    </dgm:pt>
    <dgm:pt modelId="{AEBC62B0-4FEA-4B88-A5FD-84D047F75720}" type="sibTrans" cxnId="{48EFC128-1F40-432F-9F5D-5E92E0103AC2}">
      <dgm:prSet/>
      <dgm:spPr/>
      <dgm:t>
        <a:bodyPr/>
        <a:lstStyle/>
        <a:p>
          <a:endParaRPr lang="uk-UA"/>
        </a:p>
      </dgm:t>
    </dgm:pt>
    <dgm:pt modelId="{68099F5A-F731-4C7E-A907-37D2DA65242E}">
      <dgm:prSet phldrT="[Текст]"/>
      <dgm:spPr/>
      <dgm:t>
        <a:bodyPr/>
        <a:lstStyle/>
        <a:p>
          <a:r>
            <a:rPr lang="uk-UA" dirty="0" smtClean="0">
              <a:solidFill>
                <a:srgbClr val="FF6600"/>
              </a:solidFill>
            </a:rPr>
            <a:t>ціль</a:t>
          </a:r>
          <a:endParaRPr lang="uk-UA" dirty="0">
            <a:solidFill>
              <a:srgbClr val="FF6600"/>
            </a:solidFill>
          </a:endParaRPr>
        </a:p>
      </dgm:t>
    </dgm:pt>
    <dgm:pt modelId="{330EC0D9-E4F6-4688-B67F-AFEE341B2FA4}" type="parTrans" cxnId="{B2C6F0EE-DB66-473E-8FAA-A1F8610DE836}">
      <dgm:prSet/>
      <dgm:spPr/>
      <dgm:t>
        <a:bodyPr/>
        <a:lstStyle/>
        <a:p>
          <a:endParaRPr lang="uk-UA"/>
        </a:p>
      </dgm:t>
    </dgm:pt>
    <dgm:pt modelId="{37F2177F-F795-4F47-86B7-579E74AE4D2A}" type="sibTrans" cxnId="{B2C6F0EE-DB66-473E-8FAA-A1F8610DE836}">
      <dgm:prSet/>
      <dgm:spPr/>
      <dgm:t>
        <a:bodyPr/>
        <a:lstStyle/>
        <a:p>
          <a:endParaRPr lang="uk-UA"/>
        </a:p>
      </dgm:t>
    </dgm:pt>
    <dgm:pt modelId="{E31736CE-AD31-4E9E-AC02-8EE38A16CA52}">
      <dgm:prSet phldrT="[Текст]"/>
      <dgm:spPr/>
      <dgm:t>
        <a:bodyPr/>
        <a:lstStyle/>
        <a:p>
          <a:r>
            <a:rPr lang="uk-UA" dirty="0" smtClean="0"/>
            <a:t>Люди хочуть виконувати свою роботу краще</a:t>
          </a:r>
          <a:endParaRPr lang="uk-UA" dirty="0"/>
        </a:p>
      </dgm:t>
    </dgm:pt>
    <dgm:pt modelId="{25154298-BE16-4F90-B827-1134C6A060C1}" type="parTrans" cxnId="{F06118CE-650D-4C10-B9F0-0716C13FBE1C}">
      <dgm:prSet/>
      <dgm:spPr/>
      <dgm:t>
        <a:bodyPr/>
        <a:lstStyle/>
        <a:p>
          <a:endParaRPr lang="uk-UA"/>
        </a:p>
      </dgm:t>
    </dgm:pt>
    <dgm:pt modelId="{5618C26D-9B7B-4858-A949-8E1E492B09E1}" type="sibTrans" cxnId="{F06118CE-650D-4C10-B9F0-0716C13FBE1C}">
      <dgm:prSet/>
      <dgm:spPr/>
      <dgm:t>
        <a:bodyPr/>
        <a:lstStyle/>
        <a:p>
          <a:endParaRPr lang="uk-UA"/>
        </a:p>
      </dgm:t>
    </dgm:pt>
    <dgm:pt modelId="{0569A2FC-23D7-4C08-8E87-778E36430E93}">
      <dgm:prSet phldrT="[Текст]"/>
      <dgm:spPr/>
      <dgm:t>
        <a:bodyPr/>
        <a:lstStyle/>
        <a:p>
          <a:r>
            <a:rPr lang="uk-UA" dirty="0" smtClean="0"/>
            <a:t>Потреба в афіліації</a:t>
          </a:r>
          <a:endParaRPr lang="uk-UA" dirty="0"/>
        </a:p>
      </dgm:t>
    </dgm:pt>
    <dgm:pt modelId="{66850FB6-7CB6-448F-BB89-A610887544B1}" type="parTrans" cxnId="{903F9BAF-44B8-4FD1-9493-FF2E03436D7A}">
      <dgm:prSet/>
      <dgm:spPr/>
      <dgm:t>
        <a:bodyPr/>
        <a:lstStyle/>
        <a:p>
          <a:endParaRPr lang="uk-UA"/>
        </a:p>
      </dgm:t>
    </dgm:pt>
    <dgm:pt modelId="{BCCD990C-8109-41E2-A049-BD1131F47FA3}" type="sibTrans" cxnId="{903F9BAF-44B8-4FD1-9493-FF2E03436D7A}">
      <dgm:prSet/>
      <dgm:spPr/>
      <dgm:t>
        <a:bodyPr/>
        <a:lstStyle/>
        <a:p>
          <a:endParaRPr lang="uk-UA"/>
        </a:p>
      </dgm:t>
    </dgm:pt>
    <dgm:pt modelId="{D0928E93-D732-48FB-8587-134D21DB3D50}">
      <dgm:prSet phldrT="[Текст]"/>
      <dgm:spPr/>
      <dgm:t>
        <a:bodyPr/>
        <a:lstStyle/>
        <a:p>
          <a:r>
            <a:rPr lang="uk-UA" dirty="0" smtClean="0">
              <a:solidFill>
                <a:srgbClr val="FF6600"/>
              </a:solidFill>
            </a:rPr>
            <a:t>ціль</a:t>
          </a:r>
          <a:endParaRPr lang="uk-UA" dirty="0">
            <a:solidFill>
              <a:srgbClr val="FF6600"/>
            </a:solidFill>
          </a:endParaRPr>
        </a:p>
      </dgm:t>
    </dgm:pt>
    <dgm:pt modelId="{0C550B91-267F-48AF-9E31-67F1A7C0FCB6}" type="parTrans" cxnId="{5F374469-F990-4721-B7CE-289B6EC81065}">
      <dgm:prSet/>
      <dgm:spPr/>
      <dgm:t>
        <a:bodyPr/>
        <a:lstStyle/>
        <a:p>
          <a:endParaRPr lang="uk-UA"/>
        </a:p>
      </dgm:t>
    </dgm:pt>
    <dgm:pt modelId="{58D7B131-20D4-4D30-86B9-69E4813EE7DF}" type="sibTrans" cxnId="{5F374469-F990-4721-B7CE-289B6EC81065}">
      <dgm:prSet/>
      <dgm:spPr/>
      <dgm:t>
        <a:bodyPr/>
        <a:lstStyle/>
        <a:p>
          <a:endParaRPr lang="uk-UA"/>
        </a:p>
      </dgm:t>
    </dgm:pt>
    <dgm:pt modelId="{617185C1-73B3-4C46-824F-D3F6FA540A3A}">
      <dgm:prSet phldrT="[Текст]"/>
      <dgm:spPr/>
      <dgm:t>
        <a:bodyPr/>
        <a:lstStyle/>
        <a:p>
          <a:r>
            <a:rPr lang="uk-UA" dirty="0" smtClean="0"/>
            <a:t>Хочуть бути серед людей</a:t>
          </a:r>
          <a:endParaRPr lang="uk-UA" dirty="0"/>
        </a:p>
      </dgm:t>
    </dgm:pt>
    <dgm:pt modelId="{93A467D6-D087-424A-B7D7-9B0A32281045}" type="parTrans" cxnId="{B4FEC38B-A3E4-4AEC-9350-FF025E404AAE}">
      <dgm:prSet/>
      <dgm:spPr/>
      <dgm:t>
        <a:bodyPr/>
        <a:lstStyle/>
        <a:p>
          <a:endParaRPr lang="uk-UA"/>
        </a:p>
      </dgm:t>
    </dgm:pt>
    <dgm:pt modelId="{613030C0-B587-4F1D-AFB1-625A923AA785}" type="sibTrans" cxnId="{B4FEC38B-A3E4-4AEC-9350-FF025E404AAE}">
      <dgm:prSet/>
      <dgm:spPr/>
      <dgm:t>
        <a:bodyPr/>
        <a:lstStyle/>
        <a:p>
          <a:endParaRPr lang="uk-UA"/>
        </a:p>
      </dgm:t>
    </dgm:pt>
    <dgm:pt modelId="{B02749A6-0B54-4163-9ABF-A11095999D94}">
      <dgm:prSet phldrT="[Текст]"/>
      <dgm:spPr/>
      <dgm:t>
        <a:bodyPr/>
        <a:lstStyle/>
        <a:p>
          <a:r>
            <a:rPr lang="uk-UA" dirty="0" smtClean="0"/>
            <a:t>Потреба у владі</a:t>
          </a:r>
          <a:endParaRPr lang="uk-UA" dirty="0"/>
        </a:p>
      </dgm:t>
    </dgm:pt>
    <dgm:pt modelId="{A2AE2646-B000-4AE8-9306-27D9F04F4A06}" type="parTrans" cxnId="{1493E588-57D2-4655-8DC4-28A77C28767C}">
      <dgm:prSet/>
      <dgm:spPr/>
      <dgm:t>
        <a:bodyPr/>
        <a:lstStyle/>
        <a:p>
          <a:endParaRPr lang="uk-UA"/>
        </a:p>
      </dgm:t>
    </dgm:pt>
    <dgm:pt modelId="{311D11BC-F2A6-49F6-8BC3-D0C4C21AA670}" type="sibTrans" cxnId="{1493E588-57D2-4655-8DC4-28A77C28767C}">
      <dgm:prSet/>
      <dgm:spPr/>
      <dgm:t>
        <a:bodyPr/>
        <a:lstStyle/>
        <a:p>
          <a:endParaRPr lang="uk-UA"/>
        </a:p>
      </dgm:t>
    </dgm:pt>
    <dgm:pt modelId="{008BBFBF-1342-4A0D-B8E7-AFD0A83BB7A2}">
      <dgm:prSet phldrT="[Текст]"/>
      <dgm:spPr/>
      <dgm:t>
        <a:bodyPr/>
        <a:lstStyle/>
        <a:p>
          <a:r>
            <a:rPr lang="uk-UA" dirty="0" smtClean="0">
              <a:solidFill>
                <a:srgbClr val="FF6600"/>
              </a:solidFill>
            </a:rPr>
            <a:t>ціль</a:t>
          </a:r>
          <a:endParaRPr lang="uk-UA" dirty="0">
            <a:solidFill>
              <a:srgbClr val="FF6600"/>
            </a:solidFill>
          </a:endParaRPr>
        </a:p>
      </dgm:t>
    </dgm:pt>
    <dgm:pt modelId="{6BEFB43A-95E6-4F5B-B08F-316ADA7FB5F5}" type="parTrans" cxnId="{17C50593-2427-4F93-94F3-D2B8B311D9DB}">
      <dgm:prSet/>
      <dgm:spPr/>
      <dgm:t>
        <a:bodyPr/>
        <a:lstStyle/>
        <a:p>
          <a:endParaRPr lang="uk-UA"/>
        </a:p>
      </dgm:t>
    </dgm:pt>
    <dgm:pt modelId="{FE467514-50CD-41D7-8E3D-519028F8535D}" type="sibTrans" cxnId="{17C50593-2427-4F93-94F3-D2B8B311D9DB}">
      <dgm:prSet/>
      <dgm:spPr/>
      <dgm:t>
        <a:bodyPr/>
        <a:lstStyle/>
        <a:p>
          <a:endParaRPr lang="uk-UA"/>
        </a:p>
      </dgm:t>
    </dgm:pt>
    <dgm:pt modelId="{ADA6EBBD-11E9-49FF-A698-6EEF2E99FAC6}">
      <dgm:prSet phldrT="[Текст]"/>
      <dgm:spPr/>
      <dgm:t>
        <a:bodyPr/>
        <a:lstStyle/>
        <a:p>
          <a:r>
            <a:rPr lang="uk-UA" dirty="0" smtClean="0"/>
            <a:t>Люди хочуть справляти вплив і змінювати цей вплив залежно від свого віку і досвіду</a:t>
          </a:r>
          <a:endParaRPr lang="uk-UA" dirty="0"/>
        </a:p>
      </dgm:t>
    </dgm:pt>
    <dgm:pt modelId="{20152C36-B329-4728-83C9-2C7EA99E2256}" type="parTrans" cxnId="{2C9484C2-D6FE-4417-8FDD-F58B04DA9053}">
      <dgm:prSet/>
      <dgm:spPr/>
      <dgm:t>
        <a:bodyPr/>
        <a:lstStyle/>
        <a:p>
          <a:endParaRPr lang="uk-UA"/>
        </a:p>
      </dgm:t>
    </dgm:pt>
    <dgm:pt modelId="{800347E4-2A10-4167-9FB0-B004E3E2310A}" type="sibTrans" cxnId="{2C9484C2-D6FE-4417-8FDD-F58B04DA9053}">
      <dgm:prSet/>
      <dgm:spPr/>
      <dgm:t>
        <a:bodyPr/>
        <a:lstStyle/>
        <a:p>
          <a:endParaRPr lang="uk-UA"/>
        </a:p>
      </dgm:t>
    </dgm:pt>
    <dgm:pt modelId="{047CEA34-F6EA-4178-A202-EF03AAAFA9A7}" type="pres">
      <dgm:prSet presAssocID="{1B460F00-FE77-461D-AF49-E0B16D55707A}" presName="Name0" presStyleCnt="0">
        <dgm:presLayoutVars>
          <dgm:dir/>
          <dgm:animLvl val="lvl"/>
          <dgm:resizeHandles val="exact"/>
        </dgm:presLayoutVars>
      </dgm:prSet>
      <dgm:spPr/>
      <dgm:t>
        <a:bodyPr/>
        <a:lstStyle/>
        <a:p>
          <a:endParaRPr lang="uk-UA"/>
        </a:p>
      </dgm:t>
    </dgm:pt>
    <dgm:pt modelId="{B51A5504-C7E7-48D7-98EA-8F2496DB9B8C}" type="pres">
      <dgm:prSet presAssocID="{B02749A6-0B54-4163-9ABF-A11095999D94}" presName="boxAndChildren" presStyleCnt="0"/>
      <dgm:spPr/>
    </dgm:pt>
    <dgm:pt modelId="{A9A75509-1077-4BD6-91FA-D18BB59E0090}" type="pres">
      <dgm:prSet presAssocID="{B02749A6-0B54-4163-9ABF-A11095999D94}" presName="parentTextBox" presStyleLbl="node1" presStyleIdx="0" presStyleCnt="3"/>
      <dgm:spPr/>
      <dgm:t>
        <a:bodyPr/>
        <a:lstStyle/>
        <a:p>
          <a:endParaRPr lang="uk-UA"/>
        </a:p>
      </dgm:t>
    </dgm:pt>
    <dgm:pt modelId="{53D3AB1D-8EBB-44C2-8654-5AF7F53C5F06}" type="pres">
      <dgm:prSet presAssocID="{B02749A6-0B54-4163-9ABF-A11095999D94}" presName="entireBox" presStyleLbl="node1" presStyleIdx="0" presStyleCnt="3"/>
      <dgm:spPr/>
      <dgm:t>
        <a:bodyPr/>
        <a:lstStyle/>
        <a:p>
          <a:endParaRPr lang="uk-UA"/>
        </a:p>
      </dgm:t>
    </dgm:pt>
    <dgm:pt modelId="{4AF63926-33ED-43EC-9367-51DE86A45563}" type="pres">
      <dgm:prSet presAssocID="{B02749A6-0B54-4163-9ABF-A11095999D94}" presName="descendantBox" presStyleCnt="0"/>
      <dgm:spPr/>
    </dgm:pt>
    <dgm:pt modelId="{B005E6CF-261C-40A1-819E-5F28A95A8A2C}" type="pres">
      <dgm:prSet presAssocID="{008BBFBF-1342-4A0D-B8E7-AFD0A83BB7A2}" presName="childTextBox" presStyleLbl="fgAccFollowNode1" presStyleIdx="0" presStyleCnt="6" custFlipHor="1" custScaleX="19145">
        <dgm:presLayoutVars>
          <dgm:bulletEnabled val="1"/>
        </dgm:presLayoutVars>
      </dgm:prSet>
      <dgm:spPr/>
      <dgm:t>
        <a:bodyPr/>
        <a:lstStyle/>
        <a:p>
          <a:endParaRPr lang="uk-UA"/>
        </a:p>
      </dgm:t>
    </dgm:pt>
    <dgm:pt modelId="{967D26A8-0C28-424D-B6FD-18FE7014D3F9}" type="pres">
      <dgm:prSet presAssocID="{ADA6EBBD-11E9-49FF-A698-6EEF2E99FAC6}" presName="childTextBox" presStyleLbl="fgAccFollowNode1" presStyleIdx="1" presStyleCnt="6">
        <dgm:presLayoutVars>
          <dgm:bulletEnabled val="1"/>
        </dgm:presLayoutVars>
      </dgm:prSet>
      <dgm:spPr/>
      <dgm:t>
        <a:bodyPr/>
        <a:lstStyle/>
        <a:p>
          <a:endParaRPr lang="uk-UA"/>
        </a:p>
      </dgm:t>
    </dgm:pt>
    <dgm:pt modelId="{31E3D0EF-070A-4646-9C2C-E38B93235BD2}" type="pres">
      <dgm:prSet presAssocID="{BCCD990C-8109-41E2-A049-BD1131F47FA3}" presName="sp" presStyleCnt="0"/>
      <dgm:spPr/>
    </dgm:pt>
    <dgm:pt modelId="{FAFDC348-6477-4118-9323-CE14290AB67D}" type="pres">
      <dgm:prSet presAssocID="{0569A2FC-23D7-4C08-8E87-778E36430E93}" presName="arrowAndChildren" presStyleCnt="0"/>
      <dgm:spPr/>
    </dgm:pt>
    <dgm:pt modelId="{FD33CEB1-9424-4B3D-A42C-533B1880595F}" type="pres">
      <dgm:prSet presAssocID="{0569A2FC-23D7-4C08-8E87-778E36430E93}" presName="parentTextArrow" presStyleLbl="node1" presStyleIdx="0" presStyleCnt="3"/>
      <dgm:spPr/>
      <dgm:t>
        <a:bodyPr/>
        <a:lstStyle/>
        <a:p>
          <a:endParaRPr lang="uk-UA"/>
        </a:p>
      </dgm:t>
    </dgm:pt>
    <dgm:pt modelId="{D7F2AA75-E28D-4BA0-8835-92A157C449D6}" type="pres">
      <dgm:prSet presAssocID="{0569A2FC-23D7-4C08-8E87-778E36430E93}" presName="arrow" presStyleLbl="node1" presStyleIdx="1" presStyleCnt="3"/>
      <dgm:spPr/>
      <dgm:t>
        <a:bodyPr/>
        <a:lstStyle/>
        <a:p>
          <a:endParaRPr lang="uk-UA"/>
        </a:p>
      </dgm:t>
    </dgm:pt>
    <dgm:pt modelId="{127F0496-5135-451A-AAD0-2687D5F1111B}" type="pres">
      <dgm:prSet presAssocID="{0569A2FC-23D7-4C08-8E87-778E36430E93}" presName="descendantArrow" presStyleCnt="0"/>
      <dgm:spPr/>
    </dgm:pt>
    <dgm:pt modelId="{C7F164EF-D01E-4A7B-A06B-02A0D44A726C}" type="pres">
      <dgm:prSet presAssocID="{D0928E93-D732-48FB-8587-134D21DB3D50}" presName="childTextArrow" presStyleLbl="fgAccFollowNode1" presStyleIdx="2" presStyleCnt="6" custScaleX="17729" custLinFactNeighborX="-5546" custLinFactNeighborY="-912">
        <dgm:presLayoutVars>
          <dgm:bulletEnabled val="1"/>
        </dgm:presLayoutVars>
      </dgm:prSet>
      <dgm:spPr/>
      <dgm:t>
        <a:bodyPr/>
        <a:lstStyle/>
        <a:p>
          <a:endParaRPr lang="uk-UA"/>
        </a:p>
      </dgm:t>
    </dgm:pt>
    <dgm:pt modelId="{F98C423C-6BD0-4B49-A916-9F679BD8D0CF}" type="pres">
      <dgm:prSet presAssocID="{617185C1-73B3-4C46-824F-D3F6FA540A3A}" presName="childTextArrow" presStyleLbl="fgAccFollowNode1" presStyleIdx="3" presStyleCnt="6">
        <dgm:presLayoutVars>
          <dgm:bulletEnabled val="1"/>
        </dgm:presLayoutVars>
      </dgm:prSet>
      <dgm:spPr/>
      <dgm:t>
        <a:bodyPr/>
        <a:lstStyle/>
        <a:p>
          <a:endParaRPr lang="uk-UA"/>
        </a:p>
      </dgm:t>
    </dgm:pt>
    <dgm:pt modelId="{DB4FD7A9-D79D-4D10-A106-4ABABA6D66E4}" type="pres">
      <dgm:prSet presAssocID="{AEBC62B0-4FEA-4B88-A5FD-84D047F75720}" presName="sp" presStyleCnt="0"/>
      <dgm:spPr/>
    </dgm:pt>
    <dgm:pt modelId="{532D5CBB-4A32-473A-A42F-922B8FFCE66E}" type="pres">
      <dgm:prSet presAssocID="{84A93462-07A1-45FE-961F-E71F70083AB0}" presName="arrowAndChildren" presStyleCnt="0"/>
      <dgm:spPr/>
    </dgm:pt>
    <dgm:pt modelId="{F3440DF3-AC77-41EE-A6C3-EF62AD92546C}" type="pres">
      <dgm:prSet presAssocID="{84A93462-07A1-45FE-961F-E71F70083AB0}" presName="parentTextArrow" presStyleLbl="node1" presStyleIdx="1" presStyleCnt="3"/>
      <dgm:spPr/>
      <dgm:t>
        <a:bodyPr/>
        <a:lstStyle/>
        <a:p>
          <a:endParaRPr lang="uk-UA"/>
        </a:p>
      </dgm:t>
    </dgm:pt>
    <dgm:pt modelId="{8E9CF16A-6231-4AA3-89C6-437A6C23195C}" type="pres">
      <dgm:prSet presAssocID="{84A93462-07A1-45FE-961F-E71F70083AB0}" presName="arrow" presStyleLbl="node1" presStyleIdx="2" presStyleCnt="3"/>
      <dgm:spPr/>
      <dgm:t>
        <a:bodyPr/>
        <a:lstStyle/>
        <a:p>
          <a:endParaRPr lang="uk-UA"/>
        </a:p>
      </dgm:t>
    </dgm:pt>
    <dgm:pt modelId="{0C97FFCA-C13C-4BAD-A727-E61DE35DE422}" type="pres">
      <dgm:prSet presAssocID="{84A93462-07A1-45FE-961F-E71F70083AB0}" presName="descendantArrow" presStyleCnt="0"/>
      <dgm:spPr/>
    </dgm:pt>
    <dgm:pt modelId="{D60B44BE-395B-4EB4-BE5F-A2593838AD42}" type="pres">
      <dgm:prSet presAssocID="{68099F5A-F731-4C7E-A907-37D2DA65242E}" presName="childTextArrow" presStyleLbl="fgAccFollowNode1" presStyleIdx="4" presStyleCnt="6" custScaleX="17729">
        <dgm:presLayoutVars>
          <dgm:bulletEnabled val="1"/>
        </dgm:presLayoutVars>
      </dgm:prSet>
      <dgm:spPr/>
      <dgm:t>
        <a:bodyPr/>
        <a:lstStyle/>
        <a:p>
          <a:endParaRPr lang="uk-UA"/>
        </a:p>
      </dgm:t>
    </dgm:pt>
    <dgm:pt modelId="{EFAE482D-83AA-4271-B081-73CD106F4440}" type="pres">
      <dgm:prSet presAssocID="{E31736CE-AD31-4E9E-AC02-8EE38A16CA52}" presName="childTextArrow" presStyleLbl="fgAccFollowNode1" presStyleIdx="5" presStyleCnt="6">
        <dgm:presLayoutVars>
          <dgm:bulletEnabled val="1"/>
        </dgm:presLayoutVars>
      </dgm:prSet>
      <dgm:spPr/>
      <dgm:t>
        <a:bodyPr/>
        <a:lstStyle/>
        <a:p>
          <a:endParaRPr lang="uk-UA"/>
        </a:p>
      </dgm:t>
    </dgm:pt>
  </dgm:ptLst>
  <dgm:cxnLst>
    <dgm:cxn modelId="{B1553B5C-9330-4A18-A2E9-A29F4A3D41BC}" type="presOf" srcId="{0569A2FC-23D7-4C08-8E87-778E36430E93}" destId="{D7F2AA75-E28D-4BA0-8835-92A157C449D6}" srcOrd="1" destOrd="0" presId="urn:microsoft.com/office/officeart/2005/8/layout/process4"/>
    <dgm:cxn modelId="{1AC8F6D2-D4E4-45D2-BB53-6F0867E6EA98}" type="presOf" srcId="{B02749A6-0B54-4163-9ABF-A11095999D94}" destId="{A9A75509-1077-4BD6-91FA-D18BB59E0090}" srcOrd="0" destOrd="0" presId="urn:microsoft.com/office/officeart/2005/8/layout/process4"/>
    <dgm:cxn modelId="{48EFC128-1F40-432F-9F5D-5E92E0103AC2}" srcId="{1B460F00-FE77-461D-AF49-E0B16D55707A}" destId="{84A93462-07A1-45FE-961F-E71F70083AB0}" srcOrd="0" destOrd="0" parTransId="{9FBB1EE9-BFBD-485A-910B-A6AD8E3C456A}" sibTransId="{AEBC62B0-4FEA-4B88-A5FD-84D047F75720}"/>
    <dgm:cxn modelId="{2C9484C2-D6FE-4417-8FDD-F58B04DA9053}" srcId="{B02749A6-0B54-4163-9ABF-A11095999D94}" destId="{ADA6EBBD-11E9-49FF-A698-6EEF2E99FAC6}" srcOrd="1" destOrd="0" parTransId="{20152C36-B329-4728-83C9-2C7EA99E2256}" sibTransId="{800347E4-2A10-4167-9FB0-B004E3E2310A}"/>
    <dgm:cxn modelId="{7B7F766A-8416-43E6-AB60-403E70E01C5F}" type="presOf" srcId="{E31736CE-AD31-4E9E-AC02-8EE38A16CA52}" destId="{EFAE482D-83AA-4271-B081-73CD106F4440}" srcOrd="0" destOrd="0" presId="urn:microsoft.com/office/officeart/2005/8/layout/process4"/>
    <dgm:cxn modelId="{F06118CE-650D-4C10-B9F0-0716C13FBE1C}" srcId="{84A93462-07A1-45FE-961F-E71F70083AB0}" destId="{E31736CE-AD31-4E9E-AC02-8EE38A16CA52}" srcOrd="1" destOrd="0" parTransId="{25154298-BE16-4F90-B827-1134C6A060C1}" sibTransId="{5618C26D-9B7B-4858-A949-8E1E492B09E1}"/>
    <dgm:cxn modelId="{17C50593-2427-4F93-94F3-D2B8B311D9DB}" srcId="{B02749A6-0B54-4163-9ABF-A11095999D94}" destId="{008BBFBF-1342-4A0D-B8E7-AFD0A83BB7A2}" srcOrd="0" destOrd="0" parTransId="{6BEFB43A-95E6-4F5B-B08F-316ADA7FB5F5}" sibTransId="{FE467514-50CD-41D7-8E3D-519028F8535D}"/>
    <dgm:cxn modelId="{A3ED35C3-018D-454E-8E79-2AB1BDA1C0A5}" type="presOf" srcId="{1B460F00-FE77-461D-AF49-E0B16D55707A}" destId="{047CEA34-F6EA-4178-A202-EF03AAAFA9A7}" srcOrd="0" destOrd="0" presId="urn:microsoft.com/office/officeart/2005/8/layout/process4"/>
    <dgm:cxn modelId="{5F374469-F990-4721-B7CE-289B6EC81065}" srcId="{0569A2FC-23D7-4C08-8E87-778E36430E93}" destId="{D0928E93-D732-48FB-8587-134D21DB3D50}" srcOrd="0" destOrd="0" parTransId="{0C550B91-267F-48AF-9E31-67F1A7C0FCB6}" sibTransId="{58D7B131-20D4-4D30-86B9-69E4813EE7DF}"/>
    <dgm:cxn modelId="{BCF02023-64AF-4D01-B692-D245558D6F09}" type="presOf" srcId="{ADA6EBBD-11E9-49FF-A698-6EEF2E99FAC6}" destId="{967D26A8-0C28-424D-B6FD-18FE7014D3F9}" srcOrd="0" destOrd="0" presId="urn:microsoft.com/office/officeart/2005/8/layout/process4"/>
    <dgm:cxn modelId="{1493E588-57D2-4655-8DC4-28A77C28767C}" srcId="{1B460F00-FE77-461D-AF49-E0B16D55707A}" destId="{B02749A6-0B54-4163-9ABF-A11095999D94}" srcOrd="2" destOrd="0" parTransId="{A2AE2646-B000-4AE8-9306-27D9F04F4A06}" sibTransId="{311D11BC-F2A6-49F6-8BC3-D0C4C21AA670}"/>
    <dgm:cxn modelId="{1918887D-6D40-43A4-B362-8D108B2B6C3E}" type="presOf" srcId="{008BBFBF-1342-4A0D-B8E7-AFD0A83BB7A2}" destId="{B005E6CF-261C-40A1-819E-5F28A95A8A2C}" srcOrd="0" destOrd="0" presId="urn:microsoft.com/office/officeart/2005/8/layout/process4"/>
    <dgm:cxn modelId="{07055E97-C1FB-4F5A-9090-67F578338561}" type="presOf" srcId="{84A93462-07A1-45FE-961F-E71F70083AB0}" destId="{8E9CF16A-6231-4AA3-89C6-437A6C23195C}" srcOrd="1" destOrd="0" presId="urn:microsoft.com/office/officeart/2005/8/layout/process4"/>
    <dgm:cxn modelId="{19EDBAE0-D1FD-4315-B86F-4EB24674535D}" type="presOf" srcId="{B02749A6-0B54-4163-9ABF-A11095999D94}" destId="{53D3AB1D-8EBB-44C2-8654-5AF7F53C5F06}" srcOrd="1" destOrd="0" presId="urn:microsoft.com/office/officeart/2005/8/layout/process4"/>
    <dgm:cxn modelId="{D26DA2B2-BBED-41D4-8780-A8D65BDFED35}" type="presOf" srcId="{D0928E93-D732-48FB-8587-134D21DB3D50}" destId="{C7F164EF-D01E-4A7B-A06B-02A0D44A726C}" srcOrd="0" destOrd="0" presId="urn:microsoft.com/office/officeart/2005/8/layout/process4"/>
    <dgm:cxn modelId="{B4FEC38B-A3E4-4AEC-9350-FF025E404AAE}" srcId="{0569A2FC-23D7-4C08-8E87-778E36430E93}" destId="{617185C1-73B3-4C46-824F-D3F6FA540A3A}" srcOrd="1" destOrd="0" parTransId="{93A467D6-D087-424A-B7D7-9B0A32281045}" sibTransId="{613030C0-B587-4F1D-AFB1-625A923AA785}"/>
    <dgm:cxn modelId="{B2C6F0EE-DB66-473E-8FAA-A1F8610DE836}" srcId="{84A93462-07A1-45FE-961F-E71F70083AB0}" destId="{68099F5A-F731-4C7E-A907-37D2DA65242E}" srcOrd="0" destOrd="0" parTransId="{330EC0D9-E4F6-4688-B67F-AFEE341B2FA4}" sibTransId="{37F2177F-F795-4F47-86B7-579E74AE4D2A}"/>
    <dgm:cxn modelId="{6A240962-26F9-4322-BB07-DC2492AD4936}" type="presOf" srcId="{68099F5A-F731-4C7E-A907-37D2DA65242E}" destId="{D60B44BE-395B-4EB4-BE5F-A2593838AD42}" srcOrd="0" destOrd="0" presId="urn:microsoft.com/office/officeart/2005/8/layout/process4"/>
    <dgm:cxn modelId="{EDA72928-C2F6-4D62-88BE-DC50A091E33D}" type="presOf" srcId="{84A93462-07A1-45FE-961F-E71F70083AB0}" destId="{F3440DF3-AC77-41EE-A6C3-EF62AD92546C}" srcOrd="0" destOrd="0" presId="urn:microsoft.com/office/officeart/2005/8/layout/process4"/>
    <dgm:cxn modelId="{D8FCCBB5-1C22-4AB4-8C7D-6146239B2C4F}" type="presOf" srcId="{0569A2FC-23D7-4C08-8E87-778E36430E93}" destId="{FD33CEB1-9424-4B3D-A42C-533B1880595F}" srcOrd="0" destOrd="0" presId="urn:microsoft.com/office/officeart/2005/8/layout/process4"/>
    <dgm:cxn modelId="{73D5E850-4490-4835-8EF7-5F6EC8415556}" type="presOf" srcId="{617185C1-73B3-4C46-824F-D3F6FA540A3A}" destId="{F98C423C-6BD0-4B49-A916-9F679BD8D0CF}" srcOrd="0" destOrd="0" presId="urn:microsoft.com/office/officeart/2005/8/layout/process4"/>
    <dgm:cxn modelId="{903F9BAF-44B8-4FD1-9493-FF2E03436D7A}" srcId="{1B460F00-FE77-461D-AF49-E0B16D55707A}" destId="{0569A2FC-23D7-4C08-8E87-778E36430E93}" srcOrd="1" destOrd="0" parTransId="{66850FB6-7CB6-448F-BB89-A610887544B1}" sibTransId="{BCCD990C-8109-41E2-A049-BD1131F47FA3}"/>
    <dgm:cxn modelId="{75858ECC-BBF3-432E-A715-D6E4258835EC}" type="presParOf" srcId="{047CEA34-F6EA-4178-A202-EF03AAAFA9A7}" destId="{B51A5504-C7E7-48D7-98EA-8F2496DB9B8C}" srcOrd="0" destOrd="0" presId="urn:microsoft.com/office/officeart/2005/8/layout/process4"/>
    <dgm:cxn modelId="{849FE8B5-99E1-4BC2-93B4-A413E8A9038C}" type="presParOf" srcId="{B51A5504-C7E7-48D7-98EA-8F2496DB9B8C}" destId="{A9A75509-1077-4BD6-91FA-D18BB59E0090}" srcOrd="0" destOrd="0" presId="urn:microsoft.com/office/officeart/2005/8/layout/process4"/>
    <dgm:cxn modelId="{AD585F57-0535-4243-96CC-01B55C0CA94F}" type="presParOf" srcId="{B51A5504-C7E7-48D7-98EA-8F2496DB9B8C}" destId="{53D3AB1D-8EBB-44C2-8654-5AF7F53C5F06}" srcOrd="1" destOrd="0" presId="urn:microsoft.com/office/officeart/2005/8/layout/process4"/>
    <dgm:cxn modelId="{69EB3ED3-9CD0-4398-A526-C82A2B8A9B66}" type="presParOf" srcId="{B51A5504-C7E7-48D7-98EA-8F2496DB9B8C}" destId="{4AF63926-33ED-43EC-9367-51DE86A45563}" srcOrd="2" destOrd="0" presId="urn:microsoft.com/office/officeart/2005/8/layout/process4"/>
    <dgm:cxn modelId="{26F97913-17BD-438D-AC72-1DF800994C55}" type="presParOf" srcId="{4AF63926-33ED-43EC-9367-51DE86A45563}" destId="{B005E6CF-261C-40A1-819E-5F28A95A8A2C}" srcOrd="0" destOrd="0" presId="urn:microsoft.com/office/officeart/2005/8/layout/process4"/>
    <dgm:cxn modelId="{7B7D51A0-D2E7-4EB4-A9C8-94F71064F6F8}" type="presParOf" srcId="{4AF63926-33ED-43EC-9367-51DE86A45563}" destId="{967D26A8-0C28-424D-B6FD-18FE7014D3F9}" srcOrd="1" destOrd="0" presId="urn:microsoft.com/office/officeart/2005/8/layout/process4"/>
    <dgm:cxn modelId="{F4ED60C9-1CB3-48D2-8EE3-7F6387A605F9}" type="presParOf" srcId="{047CEA34-F6EA-4178-A202-EF03AAAFA9A7}" destId="{31E3D0EF-070A-4646-9C2C-E38B93235BD2}" srcOrd="1" destOrd="0" presId="urn:microsoft.com/office/officeart/2005/8/layout/process4"/>
    <dgm:cxn modelId="{2AD0C71B-4C3F-4098-82FB-B08054D9300D}" type="presParOf" srcId="{047CEA34-F6EA-4178-A202-EF03AAAFA9A7}" destId="{FAFDC348-6477-4118-9323-CE14290AB67D}" srcOrd="2" destOrd="0" presId="urn:microsoft.com/office/officeart/2005/8/layout/process4"/>
    <dgm:cxn modelId="{4EB62C6A-961E-4454-B62A-0908EBAF2892}" type="presParOf" srcId="{FAFDC348-6477-4118-9323-CE14290AB67D}" destId="{FD33CEB1-9424-4B3D-A42C-533B1880595F}" srcOrd="0" destOrd="0" presId="urn:microsoft.com/office/officeart/2005/8/layout/process4"/>
    <dgm:cxn modelId="{0A196432-2E71-4022-BE20-DE908FE667B4}" type="presParOf" srcId="{FAFDC348-6477-4118-9323-CE14290AB67D}" destId="{D7F2AA75-E28D-4BA0-8835-92A157C449D6}" srcOrd="1" destOrd="0" presId="urn:microsoft.com/office/officeart/2005/8/layout/process4"/>
    <dgm:cxn modelId="{BFA04EB1-74BB-4C28-A6C5-F02E7A4FA4F9}" type="presParOf" srcId="{FAFDC348-6477-4118-9323-CE14290AB67D}" destId="{127F0496-5135-451A-AAD0-2687D5F1111B}" srcOrd="2" destOrd="0" presId="urn:microsoft.com/office/officeart/2005/8/layout/process4"/>
    <dgm:cxn modelId="{39F4AF6B-E0CA-41AF-8257-58C98DE21AD1}" type="presParOf" srcId="{127F0496-5135-451A-AAD0-2687D5F1111B}" destId="{C7F164EF-D01E-4A7B-A06B-02A0D44A726C}" srcOrd="0" destOrd="0" presId="urn:microsoft.com/office/officeart/2005/8/layout/process4"/>
    <dgm:cxn modelId="{248346D1-BF27-4922-B1B8-962850962BBB}" type="presParOf" srcId="{127F0496-5135-451A-AAD0-2687D5F1111B}" destId="{F98C423C-6BD0-4B49-A916-9F679BD8D0CF}" srcOrd="1" destOrd="0" presId="urn:microsoft.com/office/officeart/2005/8/layout/process4"/>
    <dgm:cxn modelId="{79C1E2E7-2F9E-48E1-8ADE-158BB38B7FB1}" type="presParOf" srcId="{047CEA34-F6EA-4178-A202-EF03AAAFA9A7}" destId="{DB4FD7A9-D79D-4D10-A106-4ABABA6D66E4}" srcOrd="3" destOrd="0" presId="urn:microsoft.com/office/officeart/2005/8/layout/process4"/>
    <dgm:cxn modelId="{F9C727D6-1A41-4916-B70A-030765807439}" type="presParOf" srcId="{047CEA34-F6EA-4178-A202-EF03AAAFA9A7}" destId="{532D5CBB-4A32-473A-A42F-922B8FFCE66E}" srcOrd="4" destOrd="0" presId="urn:microsoft.com/office/officeart/2005/8/layout/process4"/>
    <dgm:cxn modelId="{5C9CA20F-CA5D-4AC3-9718-9A3DFB577682}" type="presParOf" srcId="{532D5CBB-4A32-473A-A42F-922B8FFCE66E}" destId="{F3440DF3-AC77-41EE-A6C3-EF62AD92546C}" srcOrd="0" destOrd="0" presId="urn:microsoft.com/office/officeart/2005/8/layout/process4"/>
    <dgm:cxn modelId="{0F2BC7C4-585E-4989-B535-64AD72A42AE9}" type="presParOf" srcId="{532D5CBB-4A32-473A-A42F-922B8FFCE66E}" destId="{8E9CF16A-6231-4AA3-89C6-437A6C23195C}" srcOrd="1" destOrd="0" presId="urn:microsoft.com/office/officeart/2005/8/layout/process4"/>
    <dgm:cxn modelId="{BC7F5A0E-AD6D-40FD-B3A3-279D7AE6E76B}" type="presParOf" srcId="{532D5CBB-4A32-473A-A42F-922B8FFCE66E}" destId="{0C97FFCA-C13C-4BAD-A727-E61DE35DE422}" srcOrd="2" destOrd="0" presId="urn:microsoft.com/office/officeart/2005/8/layout/process4"/>
    <dgm:cxn modelId="{BEF89735-8EEA-4780-8919-0670281511FC}" type="presParOf" srcId="{0C97FFCA-C13C-4BAD-A727-E61DE35DE422}" destId="{D60B44BE-395B-4EB4-BE5F-A2593838AD42}" srcOrd="0" destOrd="0" presId="urn:microsoft.com/office/officeart/2005/8/layout/process4"/>
    <dgm:cxn modelId="{478F6167-26E8-403C-8CD8-79AD481A1B97}" type="presParOf" srcId="{0C97FFCA-C13C-4BAD-A727-E61DE35DE422}" destId="{EFAE482D-83AA-4271-B081-73CD106F4440}" srcOrd="1"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D3AB1D-8EBB-44C2-8654-5AF7F53C5F06}">
      <dsp:nvSpPr>
        <dsp:cNvPr id="0" name=""/>
        <dsp:cNvSpPr/>
      </dsp:nvSpPr>
      <dsp:spPr>
        <a:xfrm>
          <a:off x="0" y="3914580"/>
          <a:ext cx="8280920" cy="12848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uk-UA" sz="2400" kern="1200" dirty="0" smtClean="0"/>
            <a:t>Потреба у владі</a:t>
          </a:r>
          <a:endParaRPr lang="uk-UA" sz="2400" kern="1200" dirty="0"/>
        </a:p>
      </dsp:txBody>
      <dsp:txXfrm>
        <a:off x="0" y="3914580"/>
        <a:ext cx="8280920" cy="693820"/>
      </dsp:txXfrm>
    </dsp:sp>
    <dsp:sp modelId="{B005E6CF-261C-40A1-819E-5F28A95A8A2C}">
      <dsp:nvSpPr>
        <dsp:cNvPr id="0" name=""/>
        <dsp:cNvSpPr/>
      </dsp:nvSpPr>
      <dsp:spPr>
        <a:xfrm flipH="1">
          <a:off x="2201" y="4582703"/>
          <a:ext cx="1329925" cy="59103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uk-UA" sz="1900" kern="1200" dirty="0" smtClean="0">
              <a:solidFill>
                <a:srgbClr val="FF6600"/>
              </a:solidFill>
            </a:rPr>
            <a:t>ціль</a:t>
          </a:r>
          <a:endParaRPr lang="uk-UA" sz="1900" kern="1200" dirty="0">
            <a:solidFill>
              <a:srgbClr val="FF6600"/>
            </a:solidFill>
          </a:endParaRPr>
        </a:p>
      </dsp:txBody>
      <dsp:txXfrm flipH="1">
        <a:off x="2201" y="4582703"/>
        <a:ext cx="1329925" cy="591032"/>
      </dsp:txXfrm>
    </dsp:sp>
    <dsp:sp modelId="{967D26A8-0C28-424D-B6FD-18FE7014D3F9}">
      <dsp:nvSpPr>
        <dsp:cNvPr id="0" name=""/>
        <dsp:cNvSpPr/>
      </dsp:nvSpPr>
      <dsp:spPr>
        <a:xfrm>
          <a:off x="1332126" y="4582703"/>
          <a:ext cx="6946592" cy="59103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uk-UA" sz="1900" kern="1200" dirty="0" smtClean="0"/>
            <a:t>Люди хочуть справляти вплив і змінювати цей вплив залежно від свого віку і досвіду</a:t>
          </a:r>
          <a:endParaRPr lang="uk-UA" sz="1900" kern="1200" dirty="0"/>
        </a:p>
      </dsp:txBody>
      <dsp:txXfrm>
        <a:off x="1332126" y="4582703"/>
        <a:ext cx="6946592" cy="591032"/>
      </dsp:txXfrm>
    </dsp:sp>
    <dsp:sp modelId="{D7F2AA75-E28D-4BA0-8835-92A157C449D6}">
      <dsp:nvSpPr>
        <dsp:cNvPr id="0" name=""/>
        <dsp:cNvSpPr/>
      </dsp:nvSpPr>
      <dsp:spPr>
        <a:xfrm rot="10800000">
          <a:off x="0" y="1957749"/>
          <a:ext cx="8280920" cy="1976103"/>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uk-UA" sz="2400" kern="1200" dirty="0" smtClean="0"/>
            <a:t>Потреба в афіліації</a:t>
          </a:r>
          <a:endParaRPr lang="uk-UA" sz="2400" kern="1200" dirty="0"/>
        </a:p>
      </dsp:txBody>
      <dsp:txXfrm>
        <a:off x="0" y="1957749"/>
        <a:ext cx="8280920" cy="693612"/>
      </dsp:txXfrm>
    </dsp:sp>
    <dsp:sp modelId="{C7F164EF-D01E-4A7B-A06B-02A0D44A726C}">
      <dsp:nvSpPr>
        <dsp:cNvPr id="0" name=""/>
        <dsp:cNvSpPr/>
      </dsp:nvSpPr>
      <dsp:spPr>
        <a:xfrm>
          <a:off x="0" y="2645973"/>
          <a:ext cx="1245898" cy="59085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uk-UA" sz="1900" kern="1200" dirty="0" smtClean="0">
              <a:solidFill>
                <a:srgbClr val="FF6600"/>
              </a:solidFill>
            </a:rPr>
            <a:t>ціль</a:t>
          </a:r>
          <a:endParaRPr lang="uk-UA" sz="1900" kern="1200" dirty="0">
            <a:solidFill>
              <a:srgbClr val="FF6600"/>
            </a:solidFill>
          </a:endParaRPr>
        </a:p>
      </dsp:txBody>
      <dsp:txXfrm>
        <a:off x="0" y="2645973"/>
        <a:ext cx="1245898" cy="590854"/>
      </dsp:txXfrm>
    </dsp:sp>
    <dsp:sp modelId="{F98C423C-6BD0-4B49-A916-9F679BD8D0CF}">
      <dsp:nvSpPr>
        <dsp:cNvPr id="0" name=""/>
        <dsp:cNvSpPr/>
      </dsp:nvSpPr>
      <dsp:spPr>
        <a:xfrm>
          <a:off x="1249679" y="2651361"/>
          <a:ext cx="7027460" cy="59085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uk-UA" sz="1900" kern="1200" dirty="0" smtClean="0"/>
            <a:t>Хочуть бути серед людей</a:t>
          </a:r>
          <a:endParaRPr lang="uk-UA" sz="1900" kern="1200" dirty="0"/>
        </a:p>
      </dsp:txBody>
      <dsp:txXfrm>
        <a:off x="1249679" y="2651361"/>
        <a:ext cx="7027460" cy="590854"/>
      </dsp:txXfrm>
    </dsp:sp>
    <dsp:sp modelId="{8E9CF16A-6231-4AA3-89C6-437A6C23195C}">
      <dsp:nvSpPr>
        <dsp:cNvPr id="0" name=""/>
        <dsp:cNvSpPr/>
      </dsp:nvSpPr>
      <dsp:spPr>
        <a:xfrm rot="10800000">
          <a:off x="0" y="919"/>
          <a:ext cx="8280920" cy="1976103"/>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uk-UA" sz="2400" kern="1200" dirty="0" smtClean="0"/>
            <a:t>Потреба в досягненні</a:t>
          </a:r>
          <a:endParaRPr lang="uk-UA" sz="2400" kern="1200" dirty="0"/>
        </a:p>
      </dsp:txBody>
      <dsp:txXfrm>
        <a:off x="0" y="919"/>
        <a:ext cx="8280920" cy="693612"/>
      </dsp:txXfrm>
    </dsp:sp>
    <dsp:sp modelId="{D60B44BE-395B-4EB4-BE5F-A2593838AD42}">
      <dsp:nvSpPr>
        <dsp:cNvPr id="0" name=""/>
        <dsp:cNvSpPr/>
      </dsp:nvSpPr>
      <dsp:spPr>
        <a:xfrm>
          <a:off x="3780" y="694531"/>
          <a:ext cx="1245898" cy="59085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uk-UA" sz="1900" kern="1200" dirty="0" smtClean="0">
              <a:solidFill>
                <a:srgbClr val="FF6600"/>
              </a:solidFill>
            </a:rPr>
            <a:t>ціль</a:t>
          </a:r>
          <a:endParaRPr lang="uk-UA" sz="1900" kern="1200" dirty="0">
            <a:solidFill>
              <a:srgbClr val="FF6600"/>
            </a:solidFill>
          </a:endParaRPr>
        </a:p>
      </dsp:txBody>
      <dsp:txXfrm>
        <a:off x="3780" y="694531"/>
        <a:ext cx="1245898" cy="590854"/>
      </dsp:txXfrm>
    </dsp:sp>
    <dsp:sp modelId="{EFAE482D-83AA-4271-B081-73CD106F4440}">
      <dsp:nvSpPr>
        <dsp:cNvPr id="0" name=""/>
        <dsp:cNvSpPr/>
      </dsp:nvSpPr>
      <dsp:spPr>
        <a:xfrm>
          <a:off x="1249679" y="694531"/>
          <a:ext cx="7027460" cy="59085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uk-UA" sz="1900" kern="1200" dirty="0" smtClean="0"/>
            <a:t>Люди хочуть виконувати свою роботу краще</a:t>
          </a:r>
          <a:endParaRPr lang="uk-UA" sz="1900" kern="1200" dirty="0"/>
        </a:p>
      </dsp:txBody>
      <dsp:txXfrm>
        <a:off x="1249679" y="694531"/>
        <a:ext cx="7027460" cy="59085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877C21-839A-4560-A6F1-591786EF4B28}" type="datetimeFigureOut">
              <a:rPr lang="uk-UA" smtClean="0"/>
              <a:pPr/>
              <a:t>02.06.2023</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867558-F017-4C7D-8AAE-29BED053CCC4}" type="slidenum">
              <a:rPr lang="uk-UA" smtClean="0"/>
              <a:pPr/>
              <a:t>‹#›</a:t>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D1867558-F017-4C7D-8AAE-29BED053CCC4}" type="slidenum">
              <a:rPr lang="uk-UA" smtClean="0"/>
              <a:pPr/>
              <a:t>29</a:t>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02.06.2023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02.06.2023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02.06.2023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02.06.2023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02.06.2023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02.06.2023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02.06.2023</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02.06.2023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02.06.2023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02.06.2023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02.06.2023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rgbClr val="FFFF00"/>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02.06.2023</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audio" Target="file:///E:\&#1044;&#1077;&#1083;&#1086;&#1074;&#1086;&#1077;%20&#1086;&#1073;&#1097;&#1077;&#1085;&#1080;&#1077;\&#1059;&#1083;&#1099;&#1073;&#1082;&#1072;.mp3" TargetMode="Externa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483768" y="188640"/>
            <a:ext cx="6408712" cy="4248472"/>
          </a:xfrm>
        </p:spPr>
        <p:txBody>
          <a:bodyPr>
            <a:normAutofit/>
          </a:bodyPr>
          <a:lstStyle/>
          <a:p>
            <a:r>
              <a:rPr lang="uk-UA" b="1" dirty="0" smtClean="0">
                <a:solidFill>
                  <a:srgbClr val="0070C0"/>
                </a:solidFill>
                <a:latin typeface="Times New Roman" pitchFamily="18" charset="0"/>
                <a:ea typeface="BatangChe" pitchFamily="49" charset="-127"/>
                <a:cs typeface="Times New Roman" pitchFamily="18" charset="0"/>
              </a:rPr>
              <a:t>УНІВЕРСИТЕТ </a:t>
            </a:r>
            <a:br>
              <a:rPr lang="uk-UA" b="1" dirty="0" smtClean="0">
                <a:solidFill>
                  <a:srgbClr val="0070C0"/>
                </a:solidFill>
                <a:latin typeface="Times New Roman" pitchFamily="18" charset="0"/>
                <a:ea typeface="BatangChe" pitchFamily="49" charset="-127"/>
                <a:cs typeface="Times New Roman" pitchFamily="18" charset="0"/>
              </a:rPr>
            </a:br>
            <a:r>
              <a:rPr lang="uk-UA" b="1" dirty="0" smtClean="0">
                <a:solidFill>
                  <a:srgbClr val="0070C0"/>
                </a:solidFill>
                <a:latin typeface="Times New Roman" pitchFamily="18" charset="0"/>
                <a:ea typeface="BatangChe" pitchFamily="49" charset="-127"/>
                <a:cs typeface="Times New Roman" pitchFamily="18" charset="0"/>
              </a:rPr>
              <a:t>ДЛЯ РОЗВИТКУ ЛІДЕРСЬКОГО ПОТЕНЦІАЛУ СУСПІЛЬСТВА</a:t>
            </a:r>
            <a:endParaRPr lang="ru-RU" b="1" dirty="0">
              <a:solidFill>
                <a:srgbClr val="0070C0"/>
              </a:solidFill>
              <a:latin typeface="Times New Roman" pitchFamily="18" charset="0"/>
              <a:ea typeface="BatangChe" pitchFamily="49" charset="-127"/>
              <a:cs typeface="Times New Roman" pitchFamily="18" charset="0"/>
            </a:endParaRPr>
          </a:p>
        </p:txBody>
      </p:sp>
      <p:sp>
        <p:nvSpPr>
          <p:cNvPr id="3" name="Подзаголовок 2"/>
          <p:cNvSpPr>
            <a:spLocks noGrp="1"/>
          </p:cNvSpPr>
          <p:nvPr>
            <p:ph type="subTitle" idx="1"/>
          </p:nvPr>
        </p:nvSpPr>
        <p:spPr>
          <a:xfrm>
            <a:off x="323528" y="4005064"/>
            <a:ext cx="8640960" cy="2520280"/>
          </a:xfrm>
        </p:spPr>
        <p:txBody>
          <a:bodyPr>
            <a:noAutofit/>
          </a:bodyPr>
          <a:lstStyle/>
          <a:p>
            <a:pPr algn="r"/>
            <a:r>
              <a:rPr lang="uk-UA" sz="2400" b="1" dirty="0" smtClean="0">
                <a:solidFill>
                  <a:srgbClr val="0070C0"/>
                </a:solidFill>
                <a:latin typeface="Arial" pitchFamily="34" charset="0"/>
                <a:cs typeface="Arial" pitchFamily="34" charset="0"/>
              </a:rPr>
              <a:t>Грищенко Ірина Миколаївна</a:t>
            </a:r>
          </a:p>
          <a:p>
            <a:pPr algn="r">
              <a:spcBef>
                <a:spcPts val="0"/>
              </a:spcBef>
            </a:pPr>
            <a:r>
              <a:rPr lang="uk-UA" sz="2400" i="1" dirty="0" smtClean="0">
                <a:solidFill>
                  <a:srgbClr val="0070C0"/>
                </a:solidFill>
                <a:latin typeface="Arial" pitchFamily="34" charset="0"/>
                <a:cs typeface="Arial" pitchFamily="34" charset="0"/>
              </a:rPr>
              <a:t>доктор наук з державного управління, </a:t>
            </a:r>
          </a:p>
          <a:p>
            <a:pPr algn="r">
              <a:spcBef>
                <a:spcPts val="0"/>
              </a:spcBef>
            </a:pPr>
            <a:r>
              <a:rPr lang="uk-UA" sz="2400" i="1" dirty="0" smtClean="0">
                <a:solidFill>
                  <a:srgbClr val="0070C0"/>
                </a:solidFill>
                <a:latin typeface="Arial" pitchFamily="34" charset="0"/>
                <a:cs typeface="Arial" pitchFamily="34" charset="0"/>
              </a:rPr>
              <a:t>кафедра публічного управління, менеджменту</a:t>
            </a:r>
          </a:p>
          <a:p>
            <a:pPr algn="r">
              <a:spcBef>
                <a:spcPts val="0"/>
              </a:spcBef>
            </a:pPr>
            <a:r>
              <a:rPr lang="uk-UA" sz="2400" i="1" dirty="0" smtClean="0">
                <a:solidFill>
                  <a:srgbClr val="0070C0"/>
                </a:solidFill>
                <a:latin typeface="Arial" pitchFamily="34" charset="0"/>
                <a:cs typeface="Arial" pitchFamily="34" charset="0"/>
              </a:rPr>
              <a:t> інноваційної діяльності та дорадництва, </a:t>
            </a:r>
          </a:p>
          <a:p>
            <a:pPr algn="r">
              <a:spcBef>
                <a:spcPts val="0"/>
              </a:spcBef>
            </a:pPr>
            <a:r>
              <a:rPr lang="uk-UA" sz="2400" i="1" dirty="0" smtClean="0">
                <a:solidFill>
                  <a:srgbClr val="0070C0"/>
                </a:solidFill>
                <a:latin typeface="Arial" pitchFamily="34" charset="0"/>
                <a:cs typeface="Arial" pitchFamily="34" charset="0"/>
              </a:rPr>
              <a:t> Національний університет біоресурсів і природокористування  України</a:t>
            </a:r>
          </a:p>
          <a:p>
            <a:pPr algn="r"/>
            <a:endParaRPr lang="uk-UA" sz="2400" dirty="0" smtClean="0">
              <a:solidFill>
                <a:schemeClr val="tx1"/>
              </a:solidFill>
              <a:latin typeface="Arial" pitchFamily="34" charset="0"/>
              <a:cs typeface="Arial" pitchFamily="34" charset="0"/>
            </a:endParaRPr>
          </a:p>
          <a:p>
            <a:endParaRPr lang="uk-UA" sz="2400" dirty="0" smtClean="0">
              <a:solidFill>
                <a:schemeClr val="tx1"/>
              </a:solidFill>
              <a:latin typeface="Arial" pitchFamily="34" charset="0"/>
              <a:cs typeface="Arial" pitchFamily="34" charset="0"/>
            </a:endParaRPr>
          </a:p>
          <a:p>
            <a:pPr algn="r"/>
            <a:endParaRPr lang="uk-UA" sz="2400" dirty="0">
              <a:solidFill>
                <a:schemeClr val="tx1"/>
              </a:solidFill>
              <a:latin typeface="Arial" pitchFamily="34" charset="0"/>
              <a:cs typeface="Arial" pitchFamily="34" charset="0"/>
            </a:endParaRPr>
          </a:p>
        </p:txBody>
      </p:sp>
      <p:pic>
        <p:nvPicPr>
          <p:cNvPr id="5" name="Рисунок 6"/>
          <p:cNvPicPr>
            <a:picLocks noChangeAspect="1" noChangeArrowheads="1"/>
          </p:cNvPicPr>
          <p:nvPr/>
        </p:nvPicPr>
        <p:blipFill>
          <a:blip r:embed="rId2" cstate="print"/>
          <a:srcRect/>
          <a:stretch>
            <a:fillRect/>
          </a:stretch>
        </p:blipFill>
        <p:spPr bwMode="auto">
          <a:xfrm>
            <a:off x="0" y="1"/>
            <a:ext cx="3275856" cy="28529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a:gradFill flip="none" rotWithShape="1">
            <a:gsLst>
              <a:gs pos="38000">
                <a:srgbClr val="FFFF00">
                  <a:alpha val="85000"/>
                </a:srgb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a:lstStyle/>
          <a:p>
            <a:endParaRPr lang="uk-UA" dirty="0" smtClean="0"/>
          </a:p>
          <a:p>
            <a:endParaRPr lang="uk-UA" dirty="0" smtClean="0"/>
          </a:p>
          <a:p>
            <a:endParaRPr lang="uk-UA" dirty="0" smtClean="0"/>
          </a:p>
          <a:p>
            <a:r>
              <a:rPr lang="uk-UA" dirty="0" smtClean="0"/>
              <a:t>Сучасні науковці доводять, що мотив досягнення, або потребу в досягненнях більш правильно називати мотивом ефективності, оскільки він відображає періодично повторювану турботу про те, щоб зробити щось краще. Він передбачає певний стандарт порівняння, внутрішній чи зовнішній, і, можливо, краще всього сприймається в термінах ефективності.</a:t>
            </a:r>
            <a:endParaRPr lang="uk-U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a:gradFill flip="none" rotWithShape="1">
            <a:gsLst>
              <a:gs pos="79000">
                <a:srgbClr val="FFFF00">
                  <a:alpha val="85000"/>
                </a:srgbClr>
              </a:gs>
              <a:gs pos="54000">
                <a:schemeClr val="accent1">
                  <a:tint val="44500"/>
                  <a:satMod val="160000"/>
                </a:schemeClr>
              </a:gs>
              <a:gs pos="51000">
                <a:schemeClr val="accent1">
                  <a:tint val="44500"/>
                  <a:satMod val="160000"/>
                  <a:alpha val="69000"/>
                </a:schemeClr>
              </a:gs>
              <a:gs pos="100000">
                <a:schemeClr val="accent1">
                  <a:tint val="23500"/>
                  <a:satMod val="160000"/>
                </a:schemeClr>
              </a:gs>
            </a:gsLst>
            <a:path path="circle">
              <a:fillToRect l="50000" t="50000" r="50000" b="50000"/>
            </a:path>
            <a:tileRect/>
          </a:gradFill>
        </p:spPr>
        <p:txBody>
          <a:bodyPr>
            <a:normAutofit fontScale="92500" lnSpcReduction="20000"/>
          </a:bodyPr>
          <a:lstStyle/>
          <a:p>
            <a:r>
              <a:rPr lang="uk-UA" dirty="0" smtClean="0">
                <a:solidFill>
                  <a:srgbClr val="C00000"/>
                </a:solidFill>
                <a:latin typeface="Times New Roman" pitchFamily="18" charset="0"/>
                <a:cs typeface="Times New Roman" pitchFamily="18" charset="0"/>
              </a:rPr>
              <a:t>Потреба в досягненнях. </a:t>
            </a:r>
            <a:r>
              <a:rPr lang="uk-UA" dirty="0" smtClean="0">
                <a:latin typeface="Times New Roman" pitchFamily="18" charset="0"/>
                <a:cs typeface="Times New Roman" pitchFamily="18" charset="0"/>
              </a:rPr>
              <a:t>Цю потребу можна і потрібно розвивати. </a:t>
            </a:r>
            <a:r>
              <a:rPr lang="uk-UA" dirty="0" smtClean="0">
                <a:solidFill>
                  <a:srgbClr val="3013DF"/>
                </a:solidFill>
                <a:latin typeface="Times New Roman" pitchFamily="18" charset="0"/>
                <a:cs typeface="Times New Roman" pitchFamily="18" charset="0"/>
              </a:rPr>
              <a:t>Яким же чином це можна робити?</a:t>
            </a:r>
            <a:endParaRPr lang="ru-RU" dirty="0" smtClean="0">
              <a:solidFill>
                <a:srgbClr val="3013DF"/>
              </a:solidFill>
              <a:latin typeface="Times New Roman" pitchFamily="18" charset="0"/>
              <a:cs typeface="Times New Roman" pitchFamily="18" charset="0"/>
            </a:endParaRPr>
          </a:p>
          <a:p>
            <a:r>
              <a:rPr lang="uk-UA" dirty="0" smtClean="0">
                <a:latin typeface="Times New Roman" pitchFamily="18" charset="0"/>
                <a:cs typeface="Times New Roman" pitchFamily="18" charset="0"/>
              </a:rPr>
              <a:t>Чисельні дослідження таких вчених як А.М.Хаяши, М.</a:t>
            </a:r>
            <a:r>
              <a:rPr lang="uk-UA" dirty="0" err="1" smtClean="0">
                <a:latin typeface="Times New Roman" pitchFamily="18" charset="0"/>
                <a:cs typeface="Times New Roman" pitchFamily="18" charset="0"/>
              </a:rPr>
              <a:t>Ямауши</a:t>
            </a:r>
            <a:r>
              <a:rPr lang="uk-UA" dirty="0" smtClean="0">
                <a:latin typeface="Times New Roman" pitchFamily="18" charset="0"/>
                <a:cs typeface="Times New Roman" pitchFamily="18" charset="0"/>
              </a:rPr>
              <a:t>, Є.Розен, Р.Дандраде, С.</a:t>
            </a:r>
            <a:r>
              <a:rPr lang="uk-UA" dirty="0" err="1" smtClean="0">
                <a:latin typeface="Times New Roman" pitchFamily="18" charset="0"/>
                <a:cs typeface="Times New Roman" pitchFamily="18" charset="0"/>
              </a:rPr>
              <a:t>Кортеса</a:t>
            </a:r>
            <a:r>
              <a:rPr lang="uk-UA" dirty="0" smtClean="0">
                <a:latin typeface="Times New Roman" pitchFamily="18" charset="0"/>
                <a:cs typeface="Times New Roman" pitchFamily="18" charset="0"/>
              </a:rPr>
              <a:t>, Х.Хекхаузен, </a:t>
            </a:r>
            <a:r>
              <a:rPr lang="uk-UA" dirty="0" err="1" smtClean="0">
                <a:latin typeface="Times New Roman" pitchFamily="18" charset="0"/>
                <a:cs typeface="Times New Roman" pitchFamily="18" charset="0"/>
              </a:rPr>
              <a:t>Дж.Верофф</a:t>
            </a:r>
            <a:r>
              <a:rPr lang="uk-UA" dirty="0" smtClean="0">
                <a:latin typeface="Times New Roman" pitchFamily="18" charset="0"/>
                <a:cs typeface="Times New Roman" pitchFamily="18" charset="0"/>
              </a:rPr>
              <a:t>  та інших доводять, що потреба в досягненнях формується батьками, які привчають своїх дітей в ранньому віці (з 1,5</a:t>
            </a:r>
            <a:r>
              <a:rPr lang="uk-UA" dirty="0" smtClean="0">
                <a:latin typeface="Times New Roman" pitchFamily="18" charset="0"/>
                <a:cs typeface="Times New Roman" pitchFamily="18" charset="0"/>
                <a:sym typeface="Symbol"/>
              </a:rPr>
              <a:t></a:t>
            </a:r>
            <a:r>
              <a:rPr lang="uk-UA" dirty="0" smtClean="0">
                <a:latin typeface="Times New Roman" pitchFamily="18" charset="0"/>
                <a:cs typeface="Times New Roman" pitchFamily="18" charset="0"/>
              </a:rPr>
              <a:t>3,5 років) виконувати ті чи інші завдання. Суть даного виховання полягає в тому, що дитина, отримавши завдання від батьків, має виконувати його із задоволенням, докладаючи до його виконання певні зусилля, адже якщо завдання буде легким </a:t>
            </a:r>
            <a:r>
              <a:rPr lang="uk-UA" dirty="0" smtClean="0">
                <a:latin typeface="Times New Roman" pitchFamily="18" charset="0"/>
                <a:cs typeface="Times New Roman" pitchFamily="18" charset="0"/>
                <a:sym typeface="Symbol"/>
              </a:rPr>
              <a:t></a:t>
            </a:r>
            <a:r>
              <a:rPr lang="uk-UA" dirty="0" smtClean="0">
                <a:latin typeface="Times New Roman" pitchFamily="18" charset="0"/>
                <a:cs typeface="Times New Roman" pitchFamily="18" charset="0"/>
              </a:rPr>
              <a:t> його виконання не принесе задоволення від докладання фізичних чи розумових зусиль, а якщо завдання буде надскладним </a:t>
            </a:r>
            <a:r>
              <a:rPr lang="uk-UA" dirty="0" smtClean="0">
                <a:latin typeface="Times New Roman" pitchFamily="18" charset="0"/>
                <a:cs typeface="Times New Roman" pitchFamily="18" charset="0"/>
                <a:sym typeface="Symbol"/>
              </a:rPr>
              <a:t></a:t>
            </a:r>
            <a:r>
              <a:rPr lang="uk-UA" dirty="0" smtClean="0">
                <a:latin typeface="Times New Roman" pitchFamily="18" charset="0"/>
                <a:cs typeface="Times New Roman" pitchFamily="18" charset="0"/>
              </a:rPr>
              <a:t> дитина не захоче його виконувати, адже передбачає невдачу, оскільки не володіє достатніми силами для його виконання.</a:t>
            </a:r>
            <a:endParaRPr lang="ru-RU" dirty="0" smtClean="0">
              <a:latin typeface="Times New Roman" pitchFamily="18" charset="0"/>
              <a:cs typeface="Times New Roman" pitchFamily="18" charset="0"/>
            </a:endParaRPr>
          </a:p>
          <a:p>
            <a:endParaRPr lang="uk-UA"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a:gradFill flip="none" rotWithShape="1">
            <a:gsLst>
              <a:gs pos="79000">
                <a:srgbClr val="FFFF00">
                  <a:alpha val="85000"/>
                </a:srgbClr>
              </a:gs>
              <a:gs pos="54000">
                <a:schemeClr val="accent1">
                  <a:tint val="44500"/>
                  <a:satMod val="160000"/>
                </a:schemeClr>
              </a:gs>
              <a:gs pos="51000">
                <a:schemeClr val="accent1">
                  <a:tint val="44500"/>
                  <a:satMod val="160000"/>
                  <a:alpha val="69000"/>
                </a:schemeClr>
              </a:gs>
              <a:gs pos="100000">
                <a:schemeClr val="accent1">
                  <a:tint val="23500"/>
                  <a:satMod val="160000"/>
                </a:schemeClr>
              </a:gs>
            </a:gsLst>
            <a:path path="circle">
              <a:fillToRect l="100000" b="100000"/>
            </a:path>
            <a:tileRect t="-100000" r="-100000"/>
          </a:gradFill>
        </p:spPr>
        <p:txBody>
          <a:bodyPr>
            <a:normAutofit/>
          </a:bodyPr>
          <a:lstStyle/>
          <a:p>
            <a:r>
              <a:rPr lang="uk-UA" dirty="0" smtClean="0">
                <a:latin typeface="Times New Roman" pitchFamily="18" charset="0"/>
                <a:cs typeface="Times New Roman" pitchFamily="18" charset="0"/>
              </a:rPr>
              <a:t>Величезний вплив на формування вираженої потреби в досягненнях накладає школа. Дослідження Х.</a:t>
            </a:r>
            <a:r>
              <a:rPr lang="uk-UA" dirty="0" err="1" smtClean="0">
                <a:latin typeface="Times New Roman" pitchFamily="18" charset="0"/>
                <a:cs typeface="Times New Roman" pitchFamily="18" charset="0"/>
              </a:rPr>
              <a:t>Хекхаузена</a:t>
            </a:r>
            <a:r>
              <a:rPr lang="uk-UA" dirty="0" smtClean="0">
                <a:latin typeface="Times New Roman" pitchFamily="18" charset="0"/>
                <a:cs typeface="Times New Roman" pitchFamily="18" charset="0"/>
              </a:rPr>
              <a:t> виявили, що мотивація досягнення мети являє собою устремління особи збільшити свої здібності там, де, на її думку, можна досягнути успіху.</a:t>
            </a:r>
          </a:p>
          <a:p>
            <a:r>
              <a:rPr lang="uk-UA" dirty="0" smtClean="0">
                <a:latin typeface="Times New Roman" pitchFamily="18" charset="0"/>
                <a:cs typeface="Times New Roman" pitchFamily="18" charset="0"/>
              </a:rPr>
              <a:t>Наприклад вчитель, який нав’язує учню думку про те, що він не здібний і що від нього не чекають гарної успішності. З плином часу у свідомості дитини формується саме такий образ, а це знижує ймовірність успіху в її уяві, і як наслідок зменшує вірогідність успішної діяльності в майбутньому.</a:t>
            </a:r>
            <a:endParaRPr lang="uk-UA"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a:gradFill>
            <a:gsLst>
              <a:gs pos="79000">
                <a:srgbClr val="FFFF00">
                  <a:alpha val="85000"/>
                </a:srgbClr>
              </a:gs>
              <a:gs pos="54000">
                <a:schemeClr val="accent1">
                  <a:tint val="44500"/>
                  <a:satMod val="160000"/>
                </a:schemeClr>
              </a:gs>
              <a:gs pos="51000">
                <a:schemeClr val="accent1">
                  <a:tint val="44500"/>
                  <a:satMod val="160000"/>
                  <a:alpha val="69000"/>
                </a:schemeClr>
              </a:gs>
              <a:gs pos="100000">
                <a:schemeClr val="accent1">
                  <a:tint val="23500"/>
                  <a:satMod val="160000"/>
                </a:schemeClr>
              </a:gs>
            </a:gsLst>
            <a:path path="circle">
              <a:fillToRect l="100000" b="100000"/>
            </a:path>
          </a:gradFill>
        </p:spPr>
        <p:txBody>
          <a:bodyPr/>
          <a:lstStyle/>
          <a:p>
            <a:endParaRPr lang="uk-UA" dirty="0" smtClean="0"/>
          </a:p>
          <a:p>
            <a:endParaRPr lang="uk-UA" dirty="0" smtClean="0"/>
          </a:p>
          <a:p>
            <a:endParaRPr lang="uk-UA" dirty="0" smtClean="0"/>
          </a:p>
          <a:p>
            <a:r>
              <a:rPr lang="uk-UA" dirty="0" smtClean="0"/>
              <a:t>Отже, якщо підтримувати з учнем зворотний зв’язок, наприклад, розбирати з поясненням його помилки, хвалити, то такі дії вчителя є серйозним підкріпленням орієнтації на успіх і зниженням страху перед невдачами, що й дає змогу формувати у дитини високу потребу в досягненнях.</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404664"/>
            <a:ext cx="8784976" cy="6192688"/>
          </a:xfrm>
        </p:spPr>
        <p:txBody>
          <a:bodyPr>
            <a:noAutofit/>
          </a:bodyPr>
          <a:lstStyle/>
          <a:p>
            <a:pPr algn="ctr">
              <a:buNone/>
            </a:pPr>
            <a:r>
              <a:rPr lang="uk-UA" sz="8000" dirty="0" smtClean="0">
                <a:solidFill>
                  <a:srgbClr val="C00000"/>
                </a:solidFill>
              </a:rPr>
              <a:t>Людина </a:t>
            </a:r>
          </a:p>
          <a:p>
            <a:pPr algn="ctr">
              <a:buNone/>
            </a:pPr>
            <a:r>
              <a:rPr lang="uk-UA" sz="8000" dirty="0" smtClean="0">
                <a:solidFill>
                  <a:srgbClr val="C00000"/>
                </a:solidFill>
              </a:rPr>
              <a:t>- це відображення того, що в неї входить!!!!</a:t>
            </a:r>
            <a:endParaRPr lang="uk-UA" sz="8000" dirty="0">
              <a:solidFill>
                <a:srgbClr val="C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pic>
        <p:nvPicPr>
          <p:cNvPr id="4" name="Picture 2"/>
          <p:cNvPicPr>
            <a:picLocks noChangeAspect="1" noChangeArrowheads="1"/>
          </p:cNvPicPr>
          <p:nvPr/>
        </p:nvPicPr>
        <p:blipFill>
          <a:blip r:embed="rId2" cstate="print"/>
          <a:srcRect l="21857" t="21282" r="38850" b="17688"/>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Picture 2"/>
          <p:cNvPicPr>
            <a:picLocks noGrp="1" noChangeAspect="1" noChangeArrowheads="1"/>
          </p:cNvPicPr>
          <p:nvPr>
            <p:ph idx="1"/>
          </p:nvPr>
        </p:nvPicPr>
        <p:blipFill>
          <a:blip r:embed="rId2" cstate="print"/>
          <a:srcRect l="21857" t="18329" r="39403" b="47219"/>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Номер слайда 5"/>
          <p:cNvSpPr>
            <a:spLocks noGrp="1"/>
          </p:cNvSpPr>
          <p:nvPr>
            <p:ph type="sldNum" sz="quarter" idx="12"/>
          </p:nvPr>
        </p:nvSpPr>
        <p:spPr>
          <a:noFill/>
          <a:ln>
            <a:miter lim="800000"/>
            <a:headEnd/>
            <a:tailEnd/>
          </a:ln>
        </p:spPr>
        <p:txBody>
          <a:bodyPr/>
          <a:lstStyle/>
          <a:p>
            <a:fld id="{59333329-131D-4211-A099-8CEEF1CB7C17}" type="slidenum">
              <a:rPr lang="uk-UA" altLang="uk-UA"/>
              <a:pPr/>
              <a:t>17</a:t>
            </a:fld>
            <a:endParaRPr lang="uk-UA" altLang="uk-UA"/>
          </a:p>
        </p:txBody>
      </p:sp>
      <p:sp>
        <p:nvSpPr>
          <p:cNvPr id="15364" name="Rectangle 2"/>
          <p:cNvSpPr>
            <a:spLocks noGrp="1" noChangeArrowheads="1"/>
          </p:cNvSpPr>
          <p:nvPr>
            <p:ph type="title"/>
          </p:nvPr>
        </p:nvSpPr>
        <p:spPr/>
        <p:txBody>
          <a:bodyPr>
            <a:normAutofit fontScale="90000"/>
          </a:bodyPr>
          <a:lstStyle/>
          <a:p>
            <a:pPr algn="ctr" eaLnBrk="1" hangingPunct="1"/>
            <a:r>
              <a:rPr lang="uk-UA" altLang="uk-UA" sz="3400" dirty="0" smtClean="0"/>
              <a:t/>
            </a:r>
            <a:br>
              <a:rPr lang="uk-UA" altLang="uk-UA" sz="3400" dirty="0" smtClean="0"/>
            </a:br>
            <a:r>
              <a:rPr lang="ru-RU" altLang="uk-UA" sz="4800" dirty="0" smtClean="0">
                <a:solidFill>
                  <a:srgbClr val="990033"/>
                </a:solidFill>
              </a:rPr>
              <a:t>6 правил </a:t>
            </a:r>
            <a:r>
              <a:rPr lang="ru-RU" altLang="uk-UA" sz="4800" dirty="0" err="1" smtClean="0">
                <a:solidFill>
                  <a:srgbClr val="990033"/>
                </a:solidFill>
              </a:rPr>
              <a:t>Карнегі</a:t>
            </a:r>
            <a:endParaRPr lang="ru-RU" altLang="uk-UA" sz="4800" dirty="0" smtClean="0">
              <a:solidFill>
                <a:srgbClr val="990033"/>
              </a:solidFill>
            </a:endParaRPr>
          </a:p>
        </p:txBody>
      </p:sp>
      <p:sp>
        <p:nvSpPr>
          <p:cNvPr id="15365" name="Rectangle 3"/>
          <p:cNvSpPr>
            <a:spLocks noGrp="1" noChangeArrowheads="1"/>
          </p:cNvSpPr>
          <p:nvPr>
            <p:ph type="body" idx="1"/>
          </p:nvPr>
        </p:nvSpPr>
        <p:spPr/>
        <p:txBody>
          <a:bodyPr>
            <a:normAutofit/>
          </a:bodyPr>
          <a:lstStyle/>
          <a:p>
            <a:pPr eaLnBrk="1" hangingPunct="1">
              <a:lnSpc>
                <a:spcPct val="80000"/>
              </a:lnSpc>
            </a:pPr>
            <a:r>
              <a:rPr lang="uk-UA" altLang="uk-UA" sz="4400" dirty="0" smtClean="0"/>
              <a:t>Як досягти взаєморозуміння при спілкуванні?</a:t>
            </a:r>
            <a:endParaRPr lang="ru-RU" altLang="uk-UA" sz="44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5"/>
          <p:cNvSpPr>
            <a:spLocks noGrp="1"/>
          </p:cNvSpPr>
          <p:nvPr>
            <p:ph type="sldNum" sz="quarter" idx="12"/>
          </p:nvPr>
        </p:nvSpPr>
        <p:spPr/>
        <p:txBody>
          <a:bodyPr/>
          <a:lstStyle/>
          <a:p>
            <a:fld id="{AE900406-0D10-4F82-B4F4-AECBBBF988B4}" type="slidenum">
              <a:rPr lang="en-US"/>
              <a:pPr/>
              <a:t>18</a:t>
            </a:fld>
            <a:endParaRPr lang="en-US"/>
          </a:p>
        </p:txBody>
      </p:sp>
      <p:sp>
        <p:nvSpPr>
          <p:cNvPr id="205826" name="Rectangle 2"/>
          <p:cNvSpPr>
            <a:spLocks noGrp="1" noChangeArrowheads="1"/>
          </p:cNvSpPr>
          <p:nvPr>
            <p:ph type="title"/>
          </p:nvPr>
        </p:nvSpPr>
        <p:spPr>
          <a:xfrm>
            <a:off x="1763713" y="284163"/>
            <a:ext cx="5616575" cy="404812"/>
          </a:xfrm>
        </p:spPr>
        <p:txBody>
          <a:bodyPr>
            <a:normAutofit fontScale="90000"/>
          </a:bodyPr>
          <a:lstStyle/>
          <a:p>
            <a:r>
              <a:rPr lang="uk-UA" sz="2400"/>
              <a:t>“Вміння вести розмову – це талант”.</a:t>
            </a:r>
            <a:endParaRPr lang="en-US" sz="2400"/>
          </a:p>
        </p:txBody>
      </p:sp>
      <p:pic>
        <p:nvPicPr>
          <p:cNvPr id="205831" name="Picture 7" descr="Мать_дитя"/>
          <p:cNvPicPr>
            <a:picLocks noChangeAspect="1" noChangeArrowheads="1"/>
          </p:cNvPicPr>
          <p:nvPr/>
        </p:nvPicPr>
        <p:blipFill>
          <a:blip r:embed="rId2" cstate="print"/>
          <a:srcRect/>
          <a:stretch>
            <a:fillRect/>
          </a:stretch>
        </p:blipFill>
        <p:spPr bwMode="auto">
          <a:xfrm>
            <a:off x="142875" y="1230313"/>
            <a:ext cx="2867025" cy="2705100"/>
          </a:xfrm>
          <a:prstGeom prst="rect">
            <a:avLst/>
          </a:prstGeom>
          <a:noFill/>
        </p:spPr>
      </p:pic>
      <p:pic>
        <p:nvPicPr>
          <p:cNvPr id="205832" name="Picture 8" descr="Старики_общаются"/>
          <p:cNvPicPr>
            <a:picLocks noChangeAspect="1" noChangeArrowheads="1"/>
          </p:cNvPicPr>
          <p:nvPr/>
        </p:nvPicPr>
        <p:blipFill>
          <a:blip r:embed="rId3" cstate="print"/>
          <a:srcRect/>
          <a:stretch>
            <a:fillRect/>
          </a:stretch>
        </p:blipFill>
        <p:spPr bwMode="auto">
          <a:xfrm>
            <a:off x="4667250" y="1230313"/>
            <a:ext cx="2724150" cy="2724150"/>
          </a:xfrm>
          <a:prstGeom prst="rect">
            <a:avLst/>
          </a:prstGeom>
          <a:noFill/>
        </p:spPr>
      </p:pic>
      <p:pic>
        <p:nvPicPr>
          <p:cNvPr id="205833" name="Picture 9" descr="Влюбленные_разговор"/>
          <p:cNvPicPr>
            <a:picLocks noChangeAspect="1" noChangeArrowheads="1"/>
          </p:cNvPicPr>
          <p:nvPr/>
        </p:nvPicPr>
        <p:blipFill>
          <a:blip r:embed="rId4" cstate="print"/>
          <a:srcRect/>
          <a:stretch>
            <a:fillRect/>
          </a:stretch>
        </p:blipFill>
        <p:spPr bwMode="auto">
          <a:xfrm>
            <a:off x="2546350" y="3584575"/>
            <a:ext cx="2616200" cy="2698750"/>
          </a:xfrm>
          <a:prstGeom prst="rect">
            <a:avLst/>
          </a:prstGeom>
          <a:noFill/>
        </p:spPr>
      </p:pic>
      <p:pic>
        <p:nvPicPr>
          <p:cNvPr id="205829" name="Picture 5" descr="Ребенок"/>
          <p:cNvPicPr>
            <a:picLocks noChangeAspect="1" noChangeArrowheads="1"/>
          </p:cNvPicPr>
          <p:nvPr/>
        </p:nvPicPr>
        <p:blipFill>
          <a:blip r:embed="rId5" cstate="print"/>
          <a:srcRect/>
          <a:stretch>
            <a:fillRect/>
          </a:stretch>
        </p:blipFill>
        <p:spPr bwMode="auto">
          <a:xfrm>
            <a:off x="5726113" y="3594100"/>
            <a:ext cx="3179762" cy="2689225"/>
          </a:xfrm>
          <a:prstGeom prst="rect">
            <a:avLst/>
          </a:prstGeom>
          <a:noFill/>
        </p:spPr>
      </p:pic>
      <p:sp>
        <p:nvSpPr>
          <p:cNvPr id="205835" name="Text Box 11"/>
          <p:cNvSpPr txBox="1">
            <a:spLocks noChangeArrowheads="1"/>
          </p:cNvSpPr>
          <p:nvPr/>
        </p:nvSpPr>
        <p:spPr bwMode="auto">
          <a:xfrm>
            <a:off x="5610225" y="611188"/>
            <a:ext cx="2674938" cy="366712"/>
          </a:xfrm>
          <a:prstGeom prst="rect">
            <a:avLst/>
          </a:prstGeom>
          <a:noFill/>
          <a:ln w="9525">
            <a:noFill/>
            <a:miter lim="800000"/>
            <a:headEnd/>
            <a:tailEnd/>
          </a:ln>
          <a:effectLst/>
        </p:spPr>
        <p:txBody>
          <a:bodyPr>
            <a:spAutoFit/>
          </a:bodyPr>
          <a:lstStyle/>
          <a:p>
            <a:pPr>
              <a:spcBef>
                <a:spcPct val="50000"/>
              </a:spcBef>
            </a:pPr>
            <a:r>
              <a:rPr lang="uk-UA">
                <a:latin typeface="Tahoma" pitchFamily="34" charset="0"/>
              </a:rPr>
              <a:t>Ф. Стендаль</a:t>
            </a:r>
            <a:endParaRPr lang="en-US">
              <a:latin typeface="Tahoma"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5"/>
          <p:cNvSpPr>
            <a:spLocks noGrp="1"/>
          </p:cNvSpPr>
          <p:nvPr>
            <p:ph type="sldNum" sz="quarter" idx="12"/>
          </p:nvPr>
        </p:nvSpPr>
        <p:spPr/>
        <p:txBody>
          <a:bodyPr/>
          <a:lstStyle/>
          <a:p>
            <a:fld id="{3CDB1BF2-59FF-4405-B7C8-8A92AB78E449}" type="slidenum">
              <a:rPr lang="en-US"/>
              <a:pPr/>
              <a:t>19</a:t>
            </a:fld>
            <a:endParaRPr lang="en-US"/>
          </a:p>
        </p:txBody>
      </p:sp>
      <p:sp>
        <p:nvSpPr>
          <p:cNvPr id="207874" name="Rectangle 2"/>
          <p:cNvSpPr>
            <a:spLocks noGrp="1" noChangeArrowheads="1"/>
          </p:cNvSpPr>
          <p:nvPr>
            <p:ph type="title"/>
          </p:nvPr>
        </p:nvSpPr>
        <p:spPr>
          <a:xfrm>
            <a:off x="1316038" y="0"/>
            <a:ext cx="6816725" cy="879475"/>
          </a:xfrm>
        </p:spPr>
        <p:txBody>
          <a:bodyPr/>
          <a:lstStyle/>
          <a:p>
            <a:r>
              <a:rPr lang="uk-UA" sz="2400"/>
              <a:t>“Увага до інших – це основа гарного життя, </a:t>
            </a:r>
            <a:br>
              <a:rPr lang="uk-UA" sz="2400"/>
            </a:br>
            <a:r>
              <a:rPr lang="uk-UA" sz="2400"/>
              <a:t>основа гарного товариства”.</a:t>
            </a:r>
            <a:endParaRPr lang="en-US" sz="2400"/>
          </a:p>
        </p:txBody>
      </p:sp>
      <p:sp>
        <p:nvSpPr>
          <p:cNvPr id="207876" name="Text Box 4"/>
          <p:cNvSpPr txBox="1">
            <a:spLocks noChangeArrowheads="1"/>
          </p:cNvSpPr>
          <p:nvPr/>
        </p:nvSpPr>
        <p:spPr bwMode="auto">
          <a:xfrm>
            <a:off x="6654800" y="787400"/>
            <a:ext cx="1816100" cy="366713"/>
          </a:xfrm>
          <a:prstGeom prst="rect">
            <a:avLst/>
          </a:prstGeom>
          <a:noFill/>
          <a:ln w="9525">
            <a:noFill/>
            <a:miter lim="800000"/>
            <a:headEnd/>
            <a:tailEnd/>
          </a:ln>
          <a:effectLst/>
        </p:spPr>
        <p:txBody>
          <a:bodyPr>
            <a:spAutoFit/>
          </a:bodyPr>
          <a:lstStyle/>
          <a:p>
            <a:pPr>
              <a:spcBef>
                <a:spcPct val="50000"/>
              </a:spcBef>
            </a:pPr>
            <a:r>
              <a:rPr lang="uk-UA">
                <a:latin typeface="Tahoma" pitchFamily="34" charset="0"/>
              </a:rPr>
              <a:t>Конфуцій</a:t>
            </a:r>
            <a:endParaRPr lang="en-US">
              <a:latin typeface="Tahoma" pitchFamily="34" charset="0"/>
            </a:endParaRPr>
          </a:p>
        </p:txBody>
      </p:sp>
      <p:pic>
        <p:nvPicPr>
          <p:cNvPr id="207877" name="Picture 5" descr="Эгоист_презентациякопирование"/>
          <p:cNvPicPr>
            <a:picLocks noChangeAspect="1" noChangeArrowheads="1"/>
          </p:cNvPicPr>
          <p:nvPr/>
        </p:nvPicPr>
        <p:blipFill>
          <a:blip r:embed="rId2" cstate="print"/>
          <a:srcRect/>
          <a:stretch>
            <a:fillRect/>
          </a:stretch>
        </p:blipFill>
        <p:spPr bwMode="auto">
          <a:xfrm>
            <a:off x="5026025" y="2905125"/>
            <a:ext cx="3663950" cy="3162300"/>
          </a:xfrm>
          <a:prstGeom prst="rect">
            <a:avLst/>
          </a:prstGeom>
          <a:noFill/>
        </p:spPr>
      </p:pic>
      <p:pic>
        <p:nvPicPr>
          <p:cNvPr id="207878" name="Picture 6" descr="Милый_песик"/>
          <p:cNvPicPr>
            <a:picLocks noChangeAspect="1" noChangeArrowheads="1"/>
          </p:cNvPicPr>
          <p:nvPr/>
        </p:nvPicPr>
        <p:blipFill>
          <a:blip r:embed="rId3" cstate="print"/>
          <a:srcRect/>
          <a:stretch>
            <a:fillRect/>
          </a:stretch>
        </p:blipFill>
        <p:spPr bwMode="auto">
          <a:xfrm>
            <a:off x="712788" y="1276350"/>
            <a:ext cx="3854450" cy="4791075"/>
          </a:xfrm>
          <a:prstGeom prst="rect">
            <a:avLst/>
          </a:prstGeom>
          <a:noFill/>
        </p:spPr>
      </p:pic>
      <p:sp>
        <p:nvSpPr>
          <p:cNvPr id="207879" name="Line 7"/>
          <p:cNvSpPr>
            <a:spLocks noChangeShapeType="1"/>
          </p:cNvSpPr>
          <p:nvPr/>
        </p:nvSpPr>
        <p:spPr bwMode="auto">
          <a:xfrm>
            <a:off x="4765675" y="2673350"/>
            <a:ext cx="4156075" cy="3575050"/>
          </a:xfrm>
          <a:prstGeom prst="line">
            <a:avLst/>
          </a:prstGeom>
          <a:noFill/>
          <a:ln w="38100">
            <a:solidFill>
              <a:srgbClr val="000000"/>
            </a:solidFill>
            <a:round/>
            <a:headEnd/>
            <a:tailEnd/>
          </a:ln>
          <a:effectLst/>
        </p:spPr>
        <p:txBody>
          <a:bodyPr/>
          <a:lstStyle/>
          <a:p>
            <a:endParaRPr lang="uk-UA"/>
          </a:p>
        </p:txBody>
      </p:sp>
      <p:sp>
        <p:nvSpPr>
          <p:cNvPr id="207880" name="Line 8"/>
          <p:cNvSpPr>
            <a:spLocks noChangeShapeType="1"/>
          </p:cNvSpPr>
          <p:nvPr/>
        </p:nvSpPr>
        <p:spPr bwMode="auto">
          <a:xfrm flipH="1">
            <a:off x="4821238" y="2687638"/>
            <a:ext cx="4129087" cy="3575050"/>
          </a:xfrm>
          <a:prstGeom prst="line">
            <a:avLst/>
          </a:prstGeom>
          <a:noFill/>
          <a:ln w="38100">
            <a:solidFill>
              <a:srgbClr val="000000"/>
            </a:solidFill>
            <a:round/>
            <a:headEnd/>
            <a:tailEnd/>
          </a:ln>
          <a:effectLst/>
        </p:spPr>
        <p:txBody>
          <a:bodyPr/>
          <a:lstStyle/>
          <a:p>
            <a:endParaRPr lang="uk-UA"/>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936104"/>
          </a:xfrm>
        </p:spPr>
        <p:txBody>
          <a:bodyPr>
            <a:normAutofit/>
          </a:bodyPr>
          <a:lstStyle/>
          <a:p>
            <a:r>
              <a:rPr lang="uk-UA" b="1" i="1" dirty="0" smtClean="0"/>
              <a:t>Проблемне питання</a:t>
            </a:r>
            <a:endParaRPr lang="uk-UA" dirty="0"/>
          </a:p>
        </p:txBody>
      </p:sp>
      <p:sp>
        <p:nvSpPr>
          <p:cNvPr id="3" name="Содержимое 2"/>
          <p:cNvSpPr>
            <a:spLocks noGrp="1"/>
          </p:cNvSpPr>
          <p:nvPr>
            <p:ph idx="1"/>
          </p:nvPr>
        </p:nvSpPr>
        <p:spPr>
          <a:xfrm>
            <a:off x="323528" y="1124744"/>
            <a:ext cx="8496944" cy="5400600"/>
          </a:xfrm>
        </p:spPr>
        <p:txBody>
          <a:bodyPr>
            <a:normAutofit fontScale="92500" lnSpcReduction="10000"/>
          </a:bodyPr>
          <a:lstStyle/>
          <a:p>
            <a:pPr marL="0" indent="0">
              <a:buFont typeface="Wingdings" pitchFamily="2" charset="2"/>
              <a:buChar char="ü"/>
            </a:pPr>
            <a:r>
              <a:rPr lang="uk-UA" sz="3000" dirty="0" smtClean="0"/>
              <a:t>Сьогодні наша держава перебуває у найглибшій за всю історію своєї незалежності соціальній, економічній, фінансовій кризі</a:t>
            </a:r>
          </a:p>
          <a:p>
            <a:pPr marL="0" indent="0">
              <a:buFont typeface="Wingdings" pitchFamily="2" charset="2"/>
              <a:buChar char="ü"/>
            </a:pPr>
            <a:endParaRPr lang="uk-UA" sz="3000" dirty="0" smtClean="0"/>
          </a:p>
          <a:p>
            <a:pPr marL="0" indent="0">
              <a:buFont typeface="Wingdings" pitchFamily="2" charset="2"/>
              <a:buChar char="ü"/>
            </a:pPr>
            <a:r>
              <a:rPr lang="uk-UA" sz="3000" dirty="0" smtClean="0"/>
              <a:t>Повномасштабна війна змінила кожного з нас як зовні, так і всередині. Кожна українська родина зіштовхнулася з війною безпосередньо або через близьких</a:t>
            </a:r>
          </a:p>
          <a:p>
            <a:pPr marL="0" indent="0">
              <a:buFont typeface="Wingdings" pitchFamily="2" charset="2"/>
              <a:buChar char="ü"/>
            </a:pPr>
            <a:endParaRPr lang="uk-UA" sz="3000" dirty="0" smtClean="0"/>
          </a:p>
          <a:p>
            <a:pPr marL="0" indent="0">
              <a:buFont typeface="Wingdings" pitchFamily="2" charset="2"/>
              <a:buChar char="ü"/>
            </a:pPr>
            <a:r>
              <a:rPr lang="uk-UA" sz="3000" dirty="0" smtClean="0"/>
              <a:t>Відповідно до цього, наше суспільство потребує людей, які спроможні підтримати інших і вселити надію на краще – </a:t>
            </a:r>
            <a:r>
              <a:rPr lang="uk-UA" sz="3000" dirty="0" smtClean="0">
                <a:solidFill>
                  <a:srgbClr val="C00000"/>
                </a:solidFill>
              </a:rPr>
              <a:t>потрібні лідери!!!!</a:t>
            </a:r>
          </a:p>
          <a:p>
            <a:pPr marL="0" indent="0">
              <a:buFont typeface="Wingdings" pitchFamily="2" charset="2"/>
              <a:buChar char="ü"/>
            </a:pPr>
            <a:endParaRPr lang="uk-UA" sz="3000" dirty="0" smtClean="0">
              <a:solidFill>
                <a:srgbClr val="C00000"/>
              </a:solidFill>
            </a:endParaRPr>
          </a:p>
          <a:p>
            <a:pPr marL="0" indent="0">
              <a:buFont typeface="Wingdings" pitchFamily="2" charset="2"/>
              <a:buChar char="ü"/>
            </a:pPr>
            <a:endParaRPr lang="uk-UA" dirty="0" smtClean="0">
              <a:solidFill>
                <a:srgbClr val="C00000"/>
              </a:solidFill>
            </a:endParaRPr>
          </a:p>
          <a:p>
            <a:endParaRPr lang="uk-U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5"/>
          <p:cNvSpPr>
            <a:spLocks noGrp="1"/>
          </p:cNvSpPr>
          <p:nvPr>
            <p:ph type="sldNum" sz="quarter" idx="12"/>
          </p:nvPr>
        </p:nvSpPr>
        <p:spPr/>
        <p:txBody>
          <a:bodyPr/>
          <a:lstStyle/>
          <a:p>
            <a:fld id="{D459AAB5-1699-4399-9D34-A3598227B5E2}" type="slidenum">
              <a:rPr lang="en-US"/>
              <a:pPr/>
              <a:t>20</a:t>
            </a:fld>
            <a:endParaRPr lang="en-US"/>
          </a:p>
        </p:txBody>
      </p:sp>
      <p:sp>
        <p:nvSpPr>
          <p:cNvPr id="206850" name="Rectangle 2"/>
          <p:cNvSpPr>
            <a:spLocks noGrp="1" noChangeArrowheads="1"/>
          </p:cNvSpPr>
          <p:nvPr>
            <p:ph type="title"/>
          </p:nvPr>
        </p:nvSpPr>
        <p:spPr>
          <a:xfrm>
            <a:off x="882650" y="166688"/>
            <a:ext cx="7337425" cy="574675"/>
          </a:xfrm>
        </p:spPr>
        <p:txBody>
          <a:bodyPr/>
          <a:lstStyle/>
          <a:p>
            <a:r>
              <a:rPr lang="uk-UA" sz="2400"/>
              <a:t>“Оптимізм починається з широкої посмішки”.</a:t>
            </a:r>
            <a:endParaRPr lang="en-US" sz="2400"/>
          </a:p>
        </p:txBody>
      </p:sp>
      <p:pic>
        <p:nvPicPr>
          <p:cNvPr id="206854" name="Улыбка.mp3">
            <a:hlinkClick r:id="" action="ppaction://media"/>
          </p:cNvPr>
          <p:cNvPicPr>
            <a:picLocks noRot="1" noChangeAspect="1" noChangeArrowheads="1"/>
          </p:cNvPicPr>
          <p:nvPr>
            <a:audioFile r:link="rId1"/>
          </p:nvPr>
        </p:nvPicPr>
        <p:blipFill>
          <a:blip r:embed="rId3" cstate="print"/>
          <a:srcRect/>
          <a:stretch>
            <a:fillRect/>
          </a:stretch>
        </p:blipFill>
        <p:spPr bwMode="auto">
          <a:xfrm>
            <a:off x="317500" y="6213475"/>
            <a:ext cx="304800" cy="304800"/>
          </a:xfrm>
          <a:prstGeom prst="rect">
            <a:avLst/>
          </a:prstGeom>
          <a:noFill/>
        </p:spPr>
      </p:pic>
      <p:sp>
        <p:nvSpPr>
          <p:cNvPr id="206855" name="Text Box 7"/>
          <p:cNvSpPr txBox="1">
            <a:spLocks noChangeArrowheads="1"/>
          </p:cNvSpPr>
          <p:nvPr/>
        </p:nvSpPr>
        <p:spPr bwMode="auto">
          <a:xfrm>
            <a:off x="6203950" y="708025"/>
            <a:ext cx="1939925" cy="366713"/>
          </a:xfrm>
          <a:prstGeom prst="rect">
            <a:avLst/>
          </a:prstGeom>
          <a:noFill/>
          <a:ln w="9525">
            <a:noFill/>
            <a:miter lim="800000"/>
            <a:headEnd/>
            <a:tailEnd/>
          </a:ln>
          <a:effectLst/>
        </p:spPr>
        <p:txBody>
          <a:bodyPr>
            <a:spAutoFit/>
          </a:bodyPr>
          <a:lstStyle/>
          <a:p>
            <a:pPr>
              <a:spcBef>
                <a:spcPct val="50000"/>
              </a:spcBef>
            </a:pPr>
            <a:r>
              <a:rPr lang="uk-UA">
                <a:latin typeface="Tahoma" pitchFamily="34" charset="0"/>
              </a:rPr>
              <a:t>Оскар Уайльд</a:t>
            </a:r>
            <a:endParaRPr lang="en-US">
              <a:latin typeface="Tahoma" pitchFamily="34" charset="0"/>
            </a:endParaRPr>
          </a:p>
        </p:txBody>
      </p:sp>
      <p:pic>
        <p:nvPicPr>
          <p:cNvPr id="206856" name="Picture 8" descr="Анатомия_головы"/>
          <p:cNvPicPr>
            <a:picLocks noChangeAspect="1" noChangeArrowheads="1"/>
          </p:cNvPicPr>
          <p:nvPr/>
        </p:nvPicPr>
        <p:blipFill>
          <a:blip r:embed="rId4" cstate="print"/>
          <a:srcRect/>
          <a:stretch>
            <a:fillRect/>
          </a:stretch>
        </p:blipFill>
        <p:spPr bwMode="auto">
          <a:xfrm>
            <a:off x="5762625" y="4108450"/>
            <a:ext cx="3222625" cy="2563813"/>
          </a:xfrm>
          <a:prstGeom prst="rect">
            <a:avLst/>
          </a:prstGeom>
          <a:noFill/>
        </p:spPr>
      </p:pic>
      <p:pic>
        <p:nvPicPr>
          <p:cNvPr id="206857" name="Picture 9" descr="Улыбка_процент"/>
          <p:cNvPicPr>
            <a:picLocks noChangeAspect="1" noChangeArrowheads="1"/>
          </p:cNvPicPr>
          <p:nvPr/>
        </p:nvPicPr>
        <p:blipFill>
          <a:blip r:embed="rId5" cstate="print"/>
          <a:srcRect/>
          <a:stretch>
            <a:fillRect/>
          </a:stretch>
        </p:blipFill>
        <p:spPr bwMode="auto">
          <a:xfrm>
            <a:off x="180975" y="2595563"/>
            <a:ext cx="3389313" cy="3411537"/>
          </a:xfrm>
          <a:prstGeom prst="rect">
            <a:avLst/>
          </a:prstGeom>
          <a:noFill/>
        </p:spPr>
      </p:pic>
      <p:pic>
        <p:nvPicPr>
          <p:cNvPr id="206858" name="Picture 10" descr="Улыбка_ребенок"/>
          <p:cNvPicPr>
            <a:picLocks noChangeAspect="1" noChangeArrowheads="1"/>
          </p:cNvPicPr>
          <p:nvPr/>
        </p:nvPicPr>
        <p:blipFill>
          <a:blip r:embed="rId6" cstate="print"/>
          <a:srcRect/>
          <a:stretch>
            <a:fillRect/>
          </a:stretch>
        </p:blipFill>
        <p:spPr bwMode="auto">
          <a:xfrm>
            <a:off x="3279775" y="1382713"/>
            <a:ext cx="3054350" cy="4140200"/>
          </a:xfrm>
          <a:prstGeom prst="rect">
            <a:avLst/>
          </a:prstGeom>
          <a:noFill/>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0685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1888" fill="hold"/>
                                        <p:tgtEl>
                                          <p:spTgt spid="206854"/>
                                        </p:tgtEl>
                                      </p:cBhvr>
                                    </p:cmd>
                                  </p:childTnLst>
                                </p:cTn>
                              </p:par>
                            </p:childTnLst>
                          </p:cTn>
                        </p:par>
                      </p:childTnLst>
                    </p:cTn>
                  </p:par>
                </p:childTnLst>
              </p:cTn>
              <p:nextCondLst>
                <p:cond evt="onClick" delay="0">
                  <p:tgtEl>
                    <p:spTgt spid="20685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0685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p>
            <a:fld id="{F2E1E505-04B2-4ED8-A5FB-5E5359DC5992}" type="slidenum">
              <a:rPr lang="en-US"/>
              <a:pPr/>
              <a:t>21</a:t>
            </a:fld>
            <a:endParaRPr lang="en-US"/>
          </a:p>
        </p:txBody>
      </p:sp>
      <p:sp>
        <p:nvSpPr>
          <p:cNvPr id="202754" name="Rectangle 2"/>
          <p:cNvSpPr>
            <a:spLocks noGrp="1" noChangeArrowheads="1"/>
          </p:cNvSpPr>
          <p:nvPr>
            <p:ph type="title"/>
          </p:nvPr>
        </p:nvSpPr>
        <p:spPr>
          <a:xfrm>
            <a:off x="552450" y="1260475"/>
            <a:ext cx="8229600" cy="1220788"/>
          </a:xfrm>
        </p:spPr>
        <p:txBody>
          <a:bodyPr>
            <a:normAutofit fontScale="90000"/>
          </a:bodyPr>
          <a:lstStyle/>
          <a:p>
            <a:r>
              <a:rPr lang="uk-UA" sz="3200" b="0"/>
              <a:t>Правило 3. Пам’ятайте, що для людини звук її імені є найсолодшим і найважливішим звуком людської мови.</a:t>
            </a:r>
            <a:endParaRPr lang="en-US" sz="3200" b="0"/>
          </a:p>
        </p:txBody>
      </p:sp>
      <p:sp>
        <p:nvSpPr>
          <p:cNvPr id="202756" name="Rectangle 4"/>
          <p:cNvSpPr>
            <a:spLocks noRot="1" noChangeArrowheads="1"/>
          </p:cNvSpPr>
          <p:nvPr/>
        </p:nvSpPr>
        <p:spPr bwMode="auto">
          <a:xfrm>
            <a:off x="560388" y="3397250"/>
            <a:ext cx="7847012" cy="1841500"/>
          </a:xfrm>
          <a:prstGeom prst="rect">
            <a:avLst/>
          </a:prstGeom>
          <a:noFill/>
          <a:ln w="9525">
            <a:noFill/>
            <a:miter lim="800000"/>
            <a:headEnd/>
            <a:tailEnd/>
          </a:ln>
          <a:effectLst/>
        </p:spPr>
        <p:txBody>
          <a:bodyPr/>
          <a:lstStyle/>
          <a:p>
            <a:pPr marL="342900" indent="-342900">
              <a:spcBef>
                <a:spcPct val="20000"/>
              </a:spcBef>
              <a:buClr>
                <a:schemeClr val="hlink"/>
              </a:buClr>
              <a:buSzPct val="60000"/>
              <a:buFont typeface="Wingdings" pitchFamily="2" charset="2"/>
              <a:buNone/>
            </a:pPr>
            <a:endParaRPr lang="uk-UA" sz="4000">
              <a:effectLst>
                <a:outerShdw blurRad="38100" dist="38100" dir="2700000" algn="tl">
                  <a:srgbClr val="000000"/>
                </a:outerShdw>
              </a:effectLst>
              <a:latin typeface="Arial" charset="0"/>
            </a:endParaRPr>
          </a:p>
          <a:p>
            <a:pPr marL="342900" indent="-342900" algn="ctr">
              <a:spcBef>
                <a:spcPct val="20000"/>
              </a:spcBef>
              <a:buClr>
                <a:schemeClr val="hlink"/>
              </a:buClr>
              <a:buSzPct val="60000"/>
              <a:buFont typeface="Wingdings" pitchFamily="2" charset="2"/>
              <a:buNone/>
            </a:pPr>
            <a:r>
              <a:rPr lang="uk-UA" sz="4000">
                <a:effectLst>
                  <a:outerShdw blurRad="38100" dist="38100" dir="2700000" algn="tl">
                    <a:srgbClr val="000000"/>
                  </a:outerShdw>
                </a:effectLst>
                <a:latin typeface="Arial" charset="0"/>
              </a:rPr>
              <a:t>Назвіть вголос Ваші імена</a:t>
            </a:r>
            <a:endParaRPr lang="en-US" sz="4000">
              <a:effectLst>
                <a:outerShdw blurRad="38100" dist="38100" dir="2700000" algn="tl">
                  <a:srgbClr val="000000"/>
                </a:outerShdw>
              </a:effectLst>
              <a:latin typeface="Arial"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fld id="{84D829A7-BC86-4F99-B358-A9DE979DFDD6}" type="slidenum">
              <a:rPr lang="en-US"/>
              <a:pPr/>
              <a:t>22</a:t>
            </a:fld>
            <a:endParaRPr lang="en-US"/>
          </a:p>
        </p:txBody>
      </p:sp>
      <p:sp>
        <p:nvSpPr>
          <p:cNvPr id="209922" name="Rectangle 2"/>
          <p:cNvSpPr>
            <a:spLocks noGrp="1" noChangeArrowheads="1"/>
          </p:cNvSpPr>
          <p:nvPr>
            <p:ph type="title"/>
          </p:nvPr>
        </p:nvSpPr>
        <p:spPr>
          <a:xfrm>
            <a:off x="1547813" y="173038"/>
            <a:ext cx="6199187" cy="865187"/>
          </a:xfrm>
        </p:spPr>
        <p:txBody>
          <a:bodyPr/>
          <a:lstStyle/>
          <a:p>
            <a:r>
              <a:rPr lang="uk-UA" sz="2400"/>
              <a:t>“Мистецтво слухати </a:t>
            </a:r>
            <a:br>
              <a:rPr lang="uk-UA" sz="2400"/>
            </a:br>
            <a:r>
              <a:rPr lang="uk-UA" sz="2400"/>
              <a:t>майже рівнозначне мистецтву говорити”.</a:t>
            </a:r>
            <a:endParaRPr lang="en-US" sz="2400"/>
          </a:p>
        </p:txBody>
      </p:sp>
      <p:sp>
        <p:nvSpPr>
          <p:cNvPr id="209924" name="Text Box 4"/>
          <p:cNvSpPr txBox="1">
            <a:spLocks noChangeArrowheads="1"/>
          </p:cNvSpPr>
          <p:nvPr/>
        </p:nvSpPr>
        <p:spPr bwMode="auto">
          <a:xfrm>
            <a:off x="6526213" y="1041400"/>
            <a:ext cx="1524000" cy="366713"/>
          </a:xfrm>
          <a:prstGeom prst="rect">
            <a:avLst/>
          </a:prstGeom>
          <a:noFill/>
          <a:ln w="9525">
            <a:noFill/>
            <a:miter lim="800000"/>
            <a:headEnd/>
            <a:tailEnd/>
          </a:ln>
          <a:effectLst/>
        </p:spPr>
        <p:txBody>
          <a:bodyPr>
            <a:spAutoFit/>
          </a:bodyPr>
          <a:lstStyle/>
          <a:p>
            <a:pPr>
              <a:spcBef>
                <a:spcPct val="50000"/>
              </a:spcBef>
            </a:pPr>
            <a:r>
              <a:rPr lang="uk-UA">
                <a:latin typeface="Tahoma" pitchFamily="34" charset="0"/>
              </a:rPr>
              <a:t>П. Буаст</a:t>
            </a:r>
            <a:endParaRPr lang="en-US">
              <a:latin typeface="Tahoma" pitchFamily="34" charset="0"/>
            </a:endParaRPr>
          </a:p>
        </p:txBody>
      </p:sp>
      <p:pic>
        <p:nvPicPr>
          <p:cNvPr id="209927" name="Picture 7" descr="Зеленое_ухо"/>
          <p:cNvPicPr>
            <a:picLocks noChangeAspect="1" noChangeArrowheads="1"/>
          </p:cNvPicPr>
          <p:nvPr/>
        </p:nvPicPr>
        <p:blipFill>
          <a:blip r:embed="rId2" cstate="print"/>
          <a:srcRect/>
          <a:stretch>
            <a:fillRect/>
          </a:stretch>
        </p:blipFill>
        <p:spPr bwMode="auto">
          <a:xfrm>
            <a:off x="2139950" y="1404938"/>
            <a:ext cx="4930775" cy="5259387"/>
          </a:xfrm>
          <a:prstGeom prst="rect">
            <a:avLst/>
          </a:prstGeom>
          <a:noFill/>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5"/>
          <p:cNvSpPr>
            <a:spLocks noGrp="1"/>
          </p:cNvSpPr>
          <p:nvPr>
            <p:ph type="sldNum" sz="quarter" idx="12"/>
          </p:nvPr>
        </p:nvSpPr>
        <p:spPr/>
        <p:txBody>
          <a:bodyPr/>
          <a:lstStyle/>
          <a:p>
            <a:fld id="{818CB856-95FA-4FA5-A297-8EB22A7C988B}" type="slidenum">
              <a:rPr lang="en-US"/>
              <a:pPr/>
              <a:t>23</a:t>
            </a:fld>
            <a:endParaRPr lang="en-US"/>
          </a:p>
        </p:txBody>
      </p:sp>
      <p:pic>
        <p:nvPicPr>
          <p:cNvPr id="211981" name="Picture 13" descr="Футбол_козаки"/>
          <p:cNvPicPr>
            <a:picLocks noChangeAspect="1" noChangeArrowheads="1"/>
          </p:cNvPicPr>
          <p:nvPr/>
        </p:nvPicPr>
        <p:blipFill>
          <a:blip r:embed="rId2" cstate="print"/>
          <a:srcRect/>
          <a:stretch>
            <a:fillRect/>
          </a:stretch>
        </p:blipFill>
        <p:spPr bwMode="auto">
          <a:xfrm>
            <a:off x="4835525" y="2768600"/>
            <a:ext cx="4086225" cy="3068638"/>
          </a:xfrm>
          <a:prstGeom prst="rect">
            <a:avLst/>
          </a:prstGeom>
          <a:noFill/>
        </p:spPr>
      </p:pic>
      <p:sp>
        <p:nvSpPr>
          <p:cNvPr id="211972" name="Rectangle 4"/>
          <p:cNvSpPr>
            <a:spLocks noGrp="1" noChangeArrowheads="1"/>
          </p:cNvSpPr>
          <p:nvPr>
            <p:ph type="title"/>
          </p:nvPr>
        </p:nvSpPr>
        <p:spPr>
          <a:xfrm>
            <a:off x="0" y="277813"/>
            <a:ext cx="9144000" cy="698500"/>
          </a:xfrm>
          <a:noFill/>
          <a:ln/>
        </p:spPr>
        <p:txBody>
          <a:bodyPr/>
          <a:lstStyle/>
          <a:p>
            <a:r>
              <a:rPr lang="uk-UA" sz="2400" b="0"/>
              <a:t>Правило 5. Ведіть розмову в колі інтересів вашого співрозмовника.</a:t>
            </a:r>
            <a:endParaRPr lang="en-US" sz="2400" b="0"/>
          </a:p>
        </p:txBody>
      </p:sp>
      <p:pic>
        <p:nvPicPr>
          <p:cNvPr id="211973" name="Picture 5" descr="Семья"/>
          <p:cNvPicPr>
            <a:picLocks noChangeAspect="1" noChangeArrowheads="1"/>
          </p:cNvPicPr>
          <p:nvPr/>
        </p:nvPicPr>
        <p:blipFill>
          <a:blip r:embed="rId3" cstate="print"/>
          <a:srcRect/>
          <a:stretch>
            <a:fillRect/>
          </a:stretch>
        </p:blipFill>
        <p:spPr bwMode="auto">
          <a:xfrm>
            <a:off x="206375" y="1157288"/>
            <a:ext cx="4465638" cy="2682875"/>
          </a:xfrm>
          <a:prstGeom prst="rect">
            <a:avLst/>
          </a:prstGeom>
          <a:noFill/>
        </p:spPr>
      </p:pic>
      <p:pic>
        <p:nvPicPr>
          <p:cNvPr id="211975" name="Picture 7" descr="Работа"/>
          <p:cNvPicPr>
            <a:picLocks noChangeAspect="1" noChangeArrowheads="1"/>
          </p:cNvPicPr>
          <p:nvPr/>
        </p:nvPicPr>
        <p:blipFill>
          <a:blip r:embed="rId4" cstate="print"/>
          <a:srcRect/>
          <a:stretch>
            <a:fillRect/>
          </a:stretch>
        </p:blipFill>
        <p:spPr bwMode="auto">
          <a:xfrm>
            <a:off x="1328738" y="3644900"/>
            <a:ext cx="3989387" cy="2992438"/>
          </a:xfrm>
          <a:prstGeom prst="rect">
            <a:avLst/>
          </a:prstGeo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5"/>
          <p:cNvSpPr>
            <a:spLocks noGrp="1"/>
          </p:cNvSpPr>
          <p:nvPr>
            <p:ph type="sldNum" sz="quarter" idx="12"/>
          </p:nvPr>
        </p:nvSpPr>
        <p:spPr/>
        <p:txBody>
          <a:bodyPr/>
          <a:lstStyle/>
          <a:p>
            <a:fld id="{8AD1F911-A4F8-4633-A847-8D10AD5349C3}" type="slidenum">
              <a:rPr lang="en-US"/>
              <a:pPr/>
              <a:t>24</a:t>
            </a:fld>
            <a:endParaRPr lang="en-US"/>
          </a:p>
        </p:txBody>
      </p:sp>
      <p:sp>
        <p:nvSpPr>
          <p:cNvPr id="208898" name="Rectangle 2"/>
          <p:cNvSpPr>
            <a:spLocks noGrp="1" noChangeArrowheads="1"/>
          </p:cNvSpPr>
          <p:nvPr>
            <p:ph type="title"/>
          </p:nvPr>
        </p:nvSpPr>
        <p:spPr>
          <a:xfrm>
            <a:off x="1458913" y="179388"/>
            <a:ext cx="6130925" cy="908050"/>
          </a:xfrm>
        </p:spPr>
        <p:txBody>
          <a:bodyPr/>
          <a:lstStyle/>
          <a:p>
            <a:r>
              <a:rPr lang="uk-UA" sz="2400"/>
              <a:t>“Поговоріть з людиною про неї, </a:t>
            </a:r>
            <a:br>
              <a:rPr lang="uk-UA" sz="2400"/>
            </a:br>
            <a:r>
              <a:rPr lang="uk-UA" sz="2400"/>
              <a:t>і вона буде слухати вас годинами”.</a:t>
            </a:r>
            <a:endParaRPr lang="en-US" sz="2400"/>
          </a:p>
        </p:txBody>
      </p:sp>
      <p:sp>
        <p:nvSpPr>
          <p:cNvPr id="208900" name="Text Box 4"/>
          <p:cNvSpPr txBox="1">
            <a:spLocks noChangeArrowheads="1"/>
          </p:cNvSpPr>
          <p:nvPr/>
        </p:nvSpPr>
        <p:spPr bwMode="auto">
          <a:xfrm>
            <a:off x="5630863" y="1027113"/>
            <a:ext cx="1676400" cy="366712"/>
          </a:xfrm>
          <a:prstGeom prst="rect">
            <a:avLst/>
          </a:prstGeom>
          <a:noFill/>
          <a:ln w="9525">
            <a:noFill/>
            <a:miter lim="800000"/>
            <a:headEnd/>
            <a:tailEnd/>
          </a:ln>
          <a:effectLst/>
        </p:spPr>
        <p:txBody>
          <a:bodyPr>
            <a:spAutoFit/>
          </a:bodyPr>
          <a:lstStyle/>
          <a:p>
            <a:pPr>
              <a:spcBef>
                <a:spcPct val="50000"/>
              </a:spcBef>
            </a:pPr>
            <a:r>
              <a:rPr lang="uk-UA">
                <a:latin typeface="Tahoma" pitchFamily="34" charset="0"/>
              </a:rPr>
              <a:t>Б. Дізраелі</a:t>
            </a:r>
            <a:endParaRPr lang="en-US">
              <a:latin typeface="Tahoma" pitchFamily="34" charset="0"/>
            </a:endParaRPr>
          </a:p>
        </p:txBody>
      </p:sp>
      <p:pic>
        <p:nvPicPr>
          <p:cNvPr id="208901" name="Picture 5" descr="Роден"/>
          <p:cNvPicPr>
            <a:picLocks noChangeAspect="1" noChangeArrowheads="1"/>
          </p:cNvPicPr>
          <p:nvPr/>
        </p:nvPicPr>
        <p:blipFill>
          <a:blip r:embed="rId2" cstate="print"/>
          <a:srcRect/>
          <a:stretch>
            <a:fillRect/>
          </a:stretch>
        </p:blipFill>
        <p:spPr bwMode="auto">
          <a:xfrm>
            <a:off x="192088" y="1409700"/>
            <a:ext cx="2689225" cy="3579813"/>
          </a:xfrm>
          <a:prstGeom prst="rect">
            <a:avLst/>
          </a:prstGeom>
          <a:noFill/>
        </p:spPr>
      </p:pic>
      <p:pic>
        <p:nvPicPr>
          <p:cNvPr id="208902" name="Picture 6" descr="Заратустра"/>
          <p:cNvPicPr>
            <a:picLocks noChangeAspect="1" noChangeArrowheads="1"/>
          </p:cNvPicPr>
          <p:nvPr/>
        </p:nvPicPr>
        <p:blipFill>
          <a:blip r:embed="rId3" cstate="print"/>
          <a:srcRect/>
          <a:stretch>
            <a:fillRect/>
          </a:stretch>
        </p:blipFill>
        <p:spPr bwMode="auto">
          <a:xfrm>
            <a:off x="2536825" y="2646363"/>
            <a:ext cx="2257425" cy="3503612"/>
          </a:xfrm>
          <a:prstGeom prst="rect">
            <a:avLst/>
          </a:prstGeom>
          <a:noFill/>
        </p:spPr>
      </p:pic>
      <p:pic>
        <p:nvPicPr>
          <p:cNvPr id="208903" name="Picture 7" descr="Конфуций"/>
          <p:cNvPicPr>
            <a:picLocks noChangeAspect="1" noChangeArrowheads="1"/>
          </p:cNvPicPr>
          <p:nvPr/>
        </p:nvPicPr>
        <p:blipFill>
          <a:blip r:embed="rId4" cstate="print"/>
          <a:srcRect/>
          <a:stretch>
            <a:fillRect/>
          </a:stretch>
        </p:blipFill>
        <p:spPr bwMode="auto">
          <a:xfrm>
            <a:off x="4411663" y="3813175"/>
            <a:ext cx="2286000" cy="3044825"/>
          </a:xfrm>
          <a:prstGeom prst="rect">
            <a:avLst/>
          </a:prstGeom>
          <a:noFill/>
        </p:spPr>
      </p:pic>
      <p:pic>
        <p:nvPicPr>
          <p:cNvPr id="208904" name="Picture 8" descr="Иисус"/>
          <p:cNvPicPr>
            <a:picLocks noChangeAspect="1" noChangeArrowheads="1"/>
          </p:cNvPicPr>
          <p:nvPr/>
        </p:nvPicPr>
        <p:blipFill>
          <a:blip r:embed="rId5" cstate="print"/>
          <a:srcRect/>
          <a:stretch>
            <a:fillRect/>
          </a:stretch>
        </p:blipFill>
        <p:spPr bwMode="auto">
          <a:xfrm>
            <a:off x="6137275" y="1489075"/>
            <a:ext cx="2828925" cy="4267200"/>
          </a:xfrm>
          <a:prstGeom prst="rect">
            <a:avLst/>
          </a:prstGeom>
          <a:noFill/>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fld id="{DE2ACC25-1879-4F54-92A4-AAA4B907A117}" type="slidenum">
              <a:rPr lang="en-US"/>
              <a:pPr/>
              <a:t>25</a:t>
            </a:fld>
            <a:endParaRPr lang="en-US"/>
          </a:p>
        </p:txBody>
      </p:sp>
      <p:sp>
        <p:nvSpPr>
          <p:cNvPr id="210946" name="Rectangle 2"/>
          <p:cNvSpPr>
            <a:spLocks noGrp="1" noChangeArrowheads="1"/>
          </p:cNvSpPr>
          <p:nvPr>
            <p:ph type="title"/>
          </p:nvPr>
        </p:nvSpPr>
        <p:spPr>
          <a:xfrm>
            <a:off x="1111250" y="388938"/>
            <a:ext cx="7227888" cy="533400"/>
          </a:xfrm>
        </p:spPr>
        <p:txBody>
          <a:bodyPr/>
          <a:lstStyle/>
          <a:p>
            <a:r>
              <a:rPr lang="uk-UA" sz="2800"/>
              <a:t>Способи привертання до себе людей:</a:t>
            </a:r>
            <a:endParaRPr lang="en-US" sz="2800"/>
          </a:p>
        </p:txBody>
      </p:sp>
      <p:sp>
        <p:nvSpPr>
          <p:cNvPr id="210947" name="Rectangle 3"/>
          <p:cNvSpPr>
            <a:spLocks noGrp="1" noChangeArrowheads="1"/>
          </p:cNvSpPr>
          <p:nvPr>
            <p:ph type="body" idx="1"/>
          </p:nvPr>
        </p:nvSpPr>
        <p:spPr>
          <a:xfrm>
            <a:off x="176213" y="1281113"/>
            <a:ext cx="8967787" cy="3860800"/>
          </a:xfrm>
        </p:spPr>
        <p:txBody>
          <a:bodyPr/>
          <a:lstStyle/>
          <a:p>
            <a:pPr marL="79375" indent="3175" algn="just">
              <a:spcBef>
                <a:spcPct val="50000"/>
              </a:spcBef>
              <a:buFont typeface="Wingdings" pitchFamily="2" charset="2"/>
              <a:buNone/>
              <a:tabLst>
                <a:tab pos="623888" algn="l"/>
              </a:tabLst>
            </a:pPr>
            <a:r>
              <a:rPr lang="uk-UA" sz="2000" b="1"/>
              <a:t>1. Виявляйте щиру зацікавленість до інших людей. </a:t>
            </a:r>
          </a:p>
          <a:p>
            <a:pPr marL="79375" indent="3175" algn="just">
              <a:spcBef>
                <a:spcPct val="50000"/>
              </a:spcBef>
              <a:buFont typeface="Wingdings" pitchFamily="2" charset="2"/>
              <a:buNone/>
              <a:tabLst>
                <a:tab pos="623888" algn="l"/>
              </a:tabLst>
            </a:pPr>
            <a:r>
              <a:rPr lang="uk-UA" sz="2000" b="1"/>
              <a:t>2. Посміхайтеся.</a:t>
            </a:r>
            <a:r>
              <a:rPr lang="en-US" sz="2000"/>
              <a:t> </a:t>
            </a:r>
            <a:endParaRPr lang="uk-UA" sz="2000"/>
          </a:p>
          <a:p>
            <a:pPr marL="79375" indent="3175" algn="just">
              <a:spcBef>
                <a:spcPct val="50000"/>
              </a:spcBef>
              <a:buFont typeface="Wingdings" pitchFamily="2" charset="2"/>
              <a:buNone/>
              <a:tabLst>
                <a:tab pos="623888" algn="l"/>
              </a:tabLst>
            </a:pPr>
            <a:r>
              <a:rPr lang="uk-UA" sz="2000" b="1"/>
              <a:t>3. Пам’ятайте, що для людини звук її імені є найсолодшим і найважливішим звуком людської мови.</a:t>
            </a:r>
            <a:endParaRPr lang="en-US" sz="2000"/>
          </a:p>
          <a:p>
            <a:pPr marL="79375" indent="3175" algn="just">
              <a:spcBef>
                <a:spcPct val="50000"/>
              </a:spcBef>
              <a:buFont typeface="Wingdings" pitchFamily="2" charset="2"/>
              <a:buNone/>
              <a:tabLst>
                <a:tab pos="623888" algn="l"/>
              </a:tabLst>
            </a:pPr>
            <a:r>
              <a:rPr lang="uk-UA" sz="2000" b="1"/>
              <a:t>4. Будьте гарним слухачем. Заохочуйте інших розповідати вам про себе.</a:t>
            </a:r>
          </a:p>
          <a:p>
            <a:pPr marL="79375" indent="3175" algn="just">
              <a:spcBef>
                <a:spcPct val="50000"/>
              </a:spcBef>
              <a:buFont typeface="Wingdings" pitchFamily="2" charset="2"/>
              <a:buNone/>
              <a:tabLst>
                <a:tab pos="623888" algn="l"/>
              </a:tabLst>
            </a:pPr>
            <a:r>
              <a:rPr lang="uk-UA" sz="2000" b="1"/>
              <a:t>5. Ведіть розмову в колі інтересів вашого співрозмовника.</a:t>
            </a:r>
          </a:p>
          <a:p>
            <a:pPr marL="79375" indent="3175" algn="just">
              <a:spcBef>
                <a:spcPct val="50000"/>
              </a:spcBef>
              <a:buFont typeface="Wingdings" pitchFamily="2" charset="2"/>
              <a:buNone/>
              <a:tabLst>
                <a:tab pos="623888" algn="l"/>
              </a:tabLst>
            </a:pPr>
            <a:r>
              <a:rPr lang="uk-UA" sz="2000" b="1"/>
              <a:t>6. Давайте людям відчути їхню значущість (важливість) і робіть це щиро.</a:t>
            </a:r>
            <a:endParaRPr lang="en-US" sz="2000" b="1"/>
          </a:p>
        </p:txBody>
      </p:sp>
      <p:sp>
        <p:nvSpPr>
          <p:cNvPr id="210948" name="Text Box 4"/>
          <p:cNvSpPr txBox="1">
            <a:spLocks noChangeArrowheads="1"/>
          </p:cNvSpPr>
          <p:nvPr/>
        </p:nvSpPr>
        <p:spPr bwMode="auto">
          <a:xfrm>
            <a:off x="2230438" y="5140325"/>
            <a:ext cx="6481762" cy="641350"/>
          </a:xfrm>
          <a:prstGeom prst="rect">
            <a:avLst/>
          </a:prstGeom>
          <a:noFill/>
          <a:ln w="9525">
            <a:noFill/>
            <a:miter lim="800000"/>
            <a:headEnd/>
            <a:tailEnd/>
          </a:ln>
          <a:effectLst/>
        </p:spPr>
        <p:txBody>
          <a:bodyPr>
            <a:spAutoFit/>
          </a:bodyPr>
          <a:lstStyle/>
          <a:p>
            <a:pPr>
              <a:spcBef>
                <a:spcPct val="50000"/>
              </a:spcBef>
            </a:pPr>
            <a:r>
              <a:rPr lang="uk-UA" b="1" i="1">
                <a:latin typeface="Tahoma" pitchFamily="34" charset="0"/>
              </a:rPr>
              <a:t>„Будь-яка людина може розвинути свої приховані здібності, якщо вона цього бажатиме”.</a:t>
            </a:r>
            <a:r>
              <a:rPr lang="uk-UA">
                <a:latin typeface="Tahoma" pitchFamily="34" charset="0"/>
              </a:rPr>
              <a:t>  Д. Карнегі</a:t>
            </a:r>
            <a:endParaRPr lang="en-US">
              <a:latin typeface="Tahoma"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normAutofit fontScale="90000"/>
          </a:bodyPr>
          <a:lstStyle/>
          <a:p>
            <a:r>
              <a:rPr lang="uk-UA" b="1" dirty="0" smtClean="0"/>
              <a:t>Одноосібне лідерство </a:t>
            </a:r>
            <a:r>
              <a:rPr lang="ru-RU" dirty="0" smtClean="0"/>
              <a:t/>
            </a:r>
            <a:br>
              <a:rPr lang="ru-RU" dirty="0" smtClean="0"/>
            </a:br>
            <a:endParaRPr lang="uk-UA" dirty="0"/>
          </a:p>
        </p:txBody>
      </p:sp>
      <p:sp>
        <p:nvSpPr>
          <p:cNvPr id="3" name="Содержимое 2"/>
          <p:cNvSpPr>
            <a:spLocks noGrp="1"/>
          </p:cNvSpPr>
          <p:nvPr>
            <p:ph idx="1"/>
          </p:nvPr>
        </p:nvSpPr>
        <p:spPr>
          <a:xfrm>
            <a:off x="323528" y="1484784"/>
            <a:ext cx="8568952" cy="4968552"/>
          </a:xfrm>
        </p:spPr>
        <p:txBody>
          <a:bodyPr>
            <a:normAutofit/>
          </a:bodyPr>
          <a:lstStyle/>
          <a:p>
            <a:pPr marL="0" indent="0">
              <a:buNone/>
            </a:pPr>
            <a:r>
              <a:rPr lang="uk-UA" dirty="0" smtClean="0"/>
              <a:t>Одноосібне лідерство, в основному харизматичне, виправдане для використання в діяльності </a:t>
            </a:r>
            <a:r>
              <a:rPr lang="uk-UA" b="1" dirty="0" smtClean="0"/>
              <a:t>лише в кризові моменти</a:t>
            </a:r>
            <a:r>
              <a:rPr lang="uk-UA" dirty="0" smtClean="0"/>
              <a:t>, коли лідер повинен сам прийняти рішення і взяти на себе повну відповідальність за його результат. </a:t>
            </a:r>
            <a:endParaRPr lang="ru-RU" dirty="0" smtClean="0"/>
          </a:p>
          <a:p>
            <a:endParaRPr lang="uk-UA"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792088"/>
          </a:xfrm>
        </p:spPr>
        <p:txBody>
          <a:bodyPr>
            <a:normAutofit fontScale="90000"/>
          </a:bodyPr>
          <a:lstStyle/>
          <a:p>
            <a:r>
              <a:rPr lang="uk-UA" b="1" dirty="0" smtClean="0"/>
              <a:t/>
            </a:r>
            <a:br>
              <a:rPr lang="uk-UA" b="1" dirty="0" smtClean="0"/>
            </a:br>
            <a:r>
              <a:rPr lang="uk-UA" b="1" dirty="0" smtClean="0"/>
              <a:t>Командне лідерство </a:t>
            </a:r>
            <a:r>
              <a:rPr lang="ru-RU" dirty="0" smtClean="0"/>
              <a:t/>
            </a:r>
            <a:br>
              <a:rPr lang="ru-RU" dirty="0" smtClean="0"/>
            </a:br>
            <a:endParaRPr lang="uk-UA" dirty="0"/>
          </a:p>
        </p:txBody>
      </p:sp>
      <p:sp>
        <p:nvSpPr>
          <p:cNvPr id="3" name="Содержимое 2"/>
          <p:cNvSpPr>
            <a:spLocks noGrp="1"/>
          </p:cNvSpPr>
          <p:nvPr>
            <p:ph idx="1"/>
          </p:nvPr>
        </p:nvSpPr>
        <p:spPr>
          <a:xfrm>
            <a:off x="323528" y="1412776"/>
            <a:ext cx="8568952" cy="5040560"/>
          </a:xfrm>
        </p:spPr>
        <p:txBody>
          <a:bodyPr>
            <a:normAutofit/>
          </a:bodyPr>
          <a:lstStyle/>
          <a:p>
            <a:pPr marL="0" indent="0">
              <a:buNone/>
            </a:pPr>
            <a:r>
              <a:rPr lang="uk-UA" dirty="0" smtClean="0"/>
              <a:t>В усіх інших випадках необхідно застосовувати командне лідерство, суттю якого є </a:t>
            </a:r>
            <a:r>
              <a:rPr lang="uk-UA" b="1" dirty="0" smtClean="0"/>
              <a:t>взаємовплив лідера на групу для виконання завдань </a:t>
            </a:r>
            <a:r>
              <a:rPr lang="uk-UA" dirty="0" smtClean="0"/>
              <a:t>з урахуванням ситуації. </a:t>
            </a:r>
            <a:endParaRPr lang="ru-RU"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a:bodyPr>
          <a:lstStyle/>
          <a:p>
            <a:r>
              <a:rPr lang="uk-UA" b="1" i="1" dirty="0" smtClean="0"/>
              <a:t>Засади</a:t>
            </a:r>
            <a:endParaRPr lang="uk-UA" dirty="0"/>
          </a:p>
        </p:txBody>
      </p:sp>
      <p:sp>
        <p:nvSpPr>
          <p:cNvPr id="3" name="Содержимое 2"/>
          <p:cNvSpPr>
            <a:spLocks noGrp="1"/>
          </p:cNvSpPr>
          <p:nvPr>
            <p:ph idx="1"/>
          </p:nvPr>
        </p:nvSpPr>
        <p:spPr>
          <a:xfrm>
            <a:off x="323528" y="1196752"/>
            <a:ext cx="8568952" cy="5256584"/>
          </a:xfrm>
        </p:spPr>
        <p:txBody>
          <a:bodyPr>
            <a:normAutofit lnSpcReduction="10000"/>
          </a:bodyPr>
          <a:lstStyle/>
          <a:p>
            <a:pPr marL="0" indent="0">
              <a:buNone/>
            </a:pPr>
            <a:r>
              <a:rPr lang="uk-UA" dirty="0" smtClean="0"/>
              <a:t>В ідеалі, прийняття всіх рішень в колективі повинно відбуватися на засадах:</a:t>
            </a:r>
            <a:endParaRPr lang="ru-RU" dirty="0" smtClean="0"/>
          </a:p>
          <a:p>
            <a:pPr lvl="0">
              <a:buFont typeface="Wingdings" pitchFamily="2" charset="2"/>
              <a:buChar char="ü"/>
            </a:pPr>
            <a:r>
              <a:rPr lang="uk-UA" dirty="0" smtClean="0"/>
              <a:t>залучення всіх членів групи (колективу) до процесу прийняття рішень, а не лише його затвердження;</a:t>
            </a:r>
          </a:p>
          <a:p>
            <a:pPr lvl="0">
              <a:buFont typeface="Wingdings" pitchFamily="2" charset="2"/>
              <a:buChar char="ü"/>
            </a:pPr>
            <a:r>
              <a:rPr lang="uk-UA" dirty="0" smtClean="0"/>
              <a:t>орієнтації на досягнення спільної мети (громади, вуличного комітету, району та ін.);</a:t>
            </a:r>
            <a:endParaRPr lang="ru-RU" dirty="0" smtClean="0"/>
          </a:p>
          <a:p>
            <a:pPr lvl="0">
              <a:buFont typeface="Wingdings" pitchFamily="2" charset="2"/>
              <a:buChar char="ü"/>
            </a:pPr>
            <a:r>
              <a:rPr lang="uk-UA" dirty="0" smtClean="0"/>
              <a:t>задоволеності інтересів всіх сторін;</a:t>
            </a:r>
            <a:endParaRPr lang="ru-RU" dirty="0" smtClean="0"/>
          </a:p>
          <a:p>
            <a:pPr lvl="0">
              <a:buFont typeface="Wingdings" pitchFamily="2" charset="2"/>
              <a:buChar char="ü"/>
            </a:pPr>
            <a:r>
              <a:rPr lang="uk-UA" dirty="0" smtClean="0"/>
              <a:t>об’єднанні зусиль;</a:t>
            </a:r>
            <a:endParaRPr lang="ru-RU" dirty="0" smtClean="0"/>
          </a:p>
          <a:p>
            <a:pPr lvl="0">
              <a:buFont typeface="Wingdings" pitchFamily="2" charset="2"/>
              <a:buChar char="ü"/>
            </a:pPr>
            <a:r>
              <a:rPr lang="uk-UA" dirty="0" smtClean="0"/>
              <a:t>взаємовпливу (лідера, групи, громади та ін.).</a:t>
            </a:r>
            <a:endParaRPr lang="ru-RU" dirty="0" smtClean="0"/>
          </a:p>
          <a:p>
            <a:endParaRPr lang="uk-UA"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08720"/>
            <a:ext cx="8229600" cy="5217443"/>
          </a:xfrm>
        </p:spPr>
        <p:txBody>
          <a:bodyPr>
            <a:normAutofit/>
          </a:bodyPr>
          <a:lstStyle/>
          <a:p>
            <a:pPr algn="ctr">
              <a:buNone/>
            </a:pPr>
            <a:endParaRPr lang="uk-UA" sz="5400" b="1" i="1" dirty="0" smtClean="0">
              <a:latin typeface="Arial" pitchFamily="34" charset="0"/>
              <a:cs typeface="Arial" pitchFamily="34" charset="0"/>
            </a:endParaRPr>
          </a:p>
          <a:p>
            <a:pPr algn="ctr">
              <a:buNone/>
            </a:pPr>
            <a:endParaRPr lang="uk-UA" sz="5400" b="1" i="1" dirty="0" smtClean="0">
              <a:latin typeface="Arial" pitchFamily="34" charset="0"/>
              <a:cs typeface="Arial" pitchFamily="34" charset="0"/>
            </a:endParaRPr>
          </a:p>
          <a:p>
            <a:pPr algn="ctr">
              <a:buNone/>
            </a:pPr>
            <a:r>
              <a:rPr lang="uk-UA" sz="5400" b="1" i="1" dirty="0" smtClean="0">
                <a:latin typeface="Arial" pitchFamily="34" charset="0"/>
                <a:cs typeface="Arial" pitchFamily="34" charset="0"/>
              </a:rPr>
              <a:t>ДЯКУЮ ЗА УВАГУ!</a:t>
            </a:r>
            <a:endParaRPr lang="uk-UA" sz="5400" b="1"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a:gradFill>
            <a:gsLst>
              <a:gs pos="45000">
                <a:schemeClr val="accent1">
                  <a:tint val="66000"/>
                  <a:satMod val="160000"/>
                </a:schemeClr>
              </a:gs>
              <a:gs pos="77000">
                <a:srgbClr val="FFFF00">
                  <a:alpha val="92000"/>
                </a:srgbClr>
              </a:gs>
              <a:gs pos="100000">
                <a:schemeClr val="accent1">
                  <a:tint val="23500"/>
                  <a:satMod val="160000"/>
                </a:schemeClr>
              </a:gs>
            </a:gsLst>
            <a:lin ang="12000000" scaled="0"/>
          </a:gradFill>
        </p:spPr>
        <p:txBody>
          <a:bodyPr>
            <a:noAutofit/>
          </a:bodyPr>
          <a:lstStyle/>
          <a:p>
            <a:pPr marL="269875" indent="449263" algn="just">
              <a:buNone/>
            </a:pPr>
            <a:endParaRPr lang="ru-RU" sz="4800" b="1" dirty="0" smtClean="0">
              <a:solidFill>
                <a:srgbClr val="FF0000"/>
              </a:solidFill>
              <a:latin typeface="Times New Roman" pitchFamily="18" charset="0"/>
              <a:cs typeface="Times New Roman" pitchFamily="18" charset="0"/>
            </a:endParaRPr>
          </a:p>
          <a:p>
            <a:pPr marL="269875" indent="449263" algn="just">
              <a:buNone/>
            </a:pPr>
            <a:r>
              <a:rPr lang="ru-RU" sz="4800" b="1" dirty="0" smtClean="0">
                <a:solidFill>
                  <a:srgbClr val="FF0000"/>
                </a:solidFill>
                <a:latin typeface="Times New Roman" pitchFamily="18" charset="0"/>
                <a:cs typeface="Times New Roman" pitchFamily="18" charset="0"/>
              </a:rPr>
              <a:t>Лідерство </a:t>
            </a:r>
            <a:r>
              <a:rPr lang="ru-RU" sz="4800" b="1" dirty="0" smtClean="0">
                <a:latin typeface="Times New Roman" pitchFamily="18" charset="0"/>
                <a:cs typeface="Times New Roman" pitchFamily="18" charset="0"/>
              </a:rPr>
              <a:t>— це становище в суспільстві, котре визначається здатністю особи, яка це становище посідає, скеровувати й організовувати колективну поведінку деяких або всіх його членів.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a:gradFill>
            <a:gsLst>
              <a:gs pos="45000">
                <a:schemeClr val="accent1">
                  <a:tint val="66000"/>
                  <a:satMod val="160000"/>
                </a:schemeClr>
              </a:gs>
              <a:gs pos="77000">
                <a:srgbClr val="FFFF00">
                  <a:alpha val="92000"/>
                </a:srgbClr>
              </a:gs>
              <a:gs pos="100000">
                <a:schemeClr val="accent1">
                  <a:tint val="23500"/>
                  <a:satMod val="160000"/>
                </a:schemeClr>
              </a:gs>
            </a:gsLst>
            <a:lin ang="12000000" scaled="0"/>
          </a:gradFill>
        </p:spPr>
        <p:txBody>
          <a:bodyPr>
            <a:noAutofit/>
          </a:bodyPr>
          <a:lstStyle/>
          <a:p>
            <a:pPr indent="376238" algn="just">
              <a:buNone/>
            </a:pPr>
            <a:r>
              <a:rPr lang="ru-RU" sz="2800" b="1" dirty="0" smtClean="0">
                <a:solidFill>
                  <a:srgbClr val="FF0000"/>
                </a:solidFill>
                <a:latin typeface="Times New Roman" pitchFamily="18" charset="0"/>
                <a:cs typeface="Times New Roman" pitchFamily="18" charset="0"/>
              </a:rPr>
              <a:t>Лідерство</a:t>
            </a:r>
            <a:r>
              <a:rPr lang="ru-RU" sz="2800" dirty="0" smtClean="0">
                <a:latin typeface="Times New Roman" pitchFamily="18" charset="0"/>
                <a:cs typeface="Times New Roman" pitchFamily="18" charset="0"/>
              </a:rPr>
              <a:t> </a:t>
            </a:r>
            <a:r>
              <a:rPr lang="ru-RU" sz="2800" b="1" dirty="0" smtClean="0">
                <a:latin typeface="Times New Roman" pitchFamily="18" charset="0"/>
                <a:cs typeface="Times New Roman" pitchFamily="18" charset="0"/>
              </a:rPr>
              <a:t>— це справа розуму, надійності, гуманності, мужності та дисципліни… </a:t>
            </a:r>
          </a:p>
          <a:p>
            <a:pPr indent="376238" algn="just">
              <a:buNone/>
            </a:pPr>
            <a:endParaRPr lang="ru-RU" sz="2800" b="1" dirty="0" smtClean="0">
              <a:latin typeface="Times New Roman" pitchFamily="18" charset="0"/>
              <a:cs typeface="Times New Roman" pitchFamily="18" charset="0"/>
            </a:endParaRPr>
          </a:p>
          <a:p>
            <a:pPr algn="just">
              <a:buNone/>
            </a:pPr>
            <a:r>
              <a:rPr lang="ru-RU" sz="2800" b="1" dirty="0" smtClean="0">
                <a:solidFill>
                  <a:srgbClr val="0070C0"/>
                </a:solidFill>
                <a:latin typeface="Times New Roman" pitchFamily="18" charset="0"/>
                <a:cs typeface="Times New Roman" pitchFamily="18" charset="0"/>
              </a:rPr>
              <a:t>Опертя лише на </a:t>
            </a:r>
            <a:r>
              <a:rPr lang="uk-UA" sz="2800" b="1" dirty="0" smtClean="0">
                <a:solidFill>
                  <a:srgbClr val="0070C0"/>
                </a:solidFill>
                <a:latin typeface="Times New Roman" pitchFamily="18" charset="0"/>
                <a:cs typeface="Times New Roman" pitchFamily="18" charset="0"/>
              </a:rPr>
              <a:t>інтелект </a:t>
            </a:r>
            <a:r>
              <a:rPr lang="ru-RU" sz="2800" b="1" dirty="0" smtClean="0">
                <a:solidFill>
                  <a:srgbClr val="0070C0"/>
                </a:solidFill>
                <a:latin typeface="Times New Roman" pitchFamily="18" charset="0"/>
                <a:cs typeface="Times New Roman" pitchFamily="18" charset="0"/>
              </a:rPr>
              <a:t> призводить до непокірності.</a:t>
            </a:r>
          </a:p>
          <a:p>
            <a:pPr marL="0" indent="0" algn="just">
              <a:buNone/>
            </a:pPr>
            <a:r>
              <a:rPr lang="ru-RU" sz="2800" b="1" spc="-50" dirty="0" smtClean="0">
                <a:solidFill>
                  <a:srgbClr val="7030A0"/>
                </a:solidFill>
                <a:latin typeface="Times New Roman" pitchFamily="18" charset="0"/>
                <a:cs typeface="Times New Roman" pitchFamily="18" charset="0"/>
              </a:rPr>
              <a:t>Прояв гуманності, сам по собі, призводить до слабкості. </a:t>
            </a:r>
          </a:p>
          <a:p>
            <a:pPr algn="just">
              <a:buNone/>
            </a:pPr>
            <a:r>
              <a:rPr lang="ru-RU" sz="2800" b="1" dirty="0" smtClean="0">
                <a:solidFill>
                  <a:srgbClr val="C00000"/>
                </a:solidFill>
                <a:latin typeface="Times New Roman" pitchFamily="18" charset="0"/>
                <a:cs typeface="Times New Roman" pitchFamily="18" charset="0"/>
              </a:rPr>
              <a:t>Покладання лише на довіру, призводить до глупоти.</a:t>
            </a:r>
          </a:p>
          <a:p>
            <a:pPr algn="just">
              <a:buNone/>
            </a:pPr>
            <a:r>
              <a:rPr lang="ru-RU" sz="2800" b="1" spc="-60" dirty="0" smtClean="0">
                <a:solidFill>
                  <a:srgbClr val="0070C0"/>
                </a:solidFill>
                <a:latin typeface="Times New Roman" pitchFamily="18" charset="0"/>
                <a:cs typeface="Times New Roman" pitchFamily="18" charset="0"/>
              </a:rPr>
              <a:t>Залежність від сили мужності, призводить до насильства. </a:t>
            </a:r>
          </a:p>
          <a:p>
            <a:pPr marL="0" indent="0" algn="just">
              <a:buNone/>
            </a:pPr>
            <a:r>
              <a:rPr lang="ru-RU" sz="2800" b="1" dirty="0" smtClean="0">
                <a:solidFill>
                  <a:srgbClr val="7030A0"/>
                </a:solidFill>
                <a:latin typeface="Times New Roman" pitchFamily="18" charset="0"/>
                <a:cs typeface="Times New Roman" pitchFamily="18" charset="0"/>
              </a:rPr>
              <a:t>Надмірна дисципліна та суворість командування, призводять до жорстокості. </a:t>
            </a:r>
          </a:p>
          <a:p>
            <a:pPr marL="0" indent="0" algn="just">
              <a:buNone/>
            </a:pPr>
            <a:endParaRPr lang="ru-RU" sz="2800" b="1" dirty="0" smtClean="0">
              <a:solidFill>
                <a:srgbClr val="7030A0"/>
              </a:solidFill>
              <a:latin typeface="Times New Roman" pitchFamily="18" charset="0"/>
              <a:cs typeface="Times New Roman" pitchFamily="18" charset="0"/>
            </a:endParaRPr>
          </a:p>
          <a:p>
            <a:pPr marL="0" indent="0" algn="ctr">
              <a:buNone/>
            </a:pPr>
            <a:r>
              <a:rPr lang="ru-RU" sz="2800" b="1" dirty="0" smtClean="0">
                <a:latin typeface="Times New Roman" pitchFamily="18" charset="0"/>
                <a:cs typeface="Times New Roman" pitchFamily="18" charset="0"/>
              </a:rPr>
              <a:t> </a:t>
            </a:r>
            <a:endParaRPr lang="uk-UA"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a:gradFill>
            <a:gsLst>
              <a:gs pos="37000">
                <a:srgbClr val="FFFF00">
                  <a:alpha val="62000"/>
                </a:srgbClr>
              </a:gs>
              <a:gs pos="50000">
                <a:schemeClr val="accent1">
                  <a:tint val="44500"/>
                  <a:satMod val="160000"/>
                </a:schemeClr>
              </a:gs>
              <a:gs pos="100000">
                <a:schemeClr val="accent1">
                  <a:tint val="23500"/>
                  <a:satMod val="160000"/>
                </a:schemeClr>
              </a:gs>
            </a:gsLst>
            <a:lin ang="9600000" scaled="0"/>
          </a:gradFill>
        </p:spPr>
        <p:txBody>
          <a:bodyPr>
            <a:normAutofit/>
          </a:bodyPr>
          <a:lstStyle/>
          <a:p>
            <a:endParaRPr lang="uk-UA" sz="4000" dirty="0" smtClean="0">
              <a:solidFill>
                <a:srgbClr val="3013DF"/>
              </a:solidFill>
              <a:latin typeface="Times New Roman" pitchFamily="18" charset="0"/>
              <a:cs typeface="Times New Roman" pitchFamily="18" charset="0"/>
            </a:endParaRPr>
          </a:p>
          <a:p>
            <a:endParaRPr lang="uk-UA" sz="4000" dirty="0" smtClean="0">
              <a:solidFill>
                <a:srgbClr val="3013DF"/>
              </a:solidFill>
              <a:latin typeface="Times New Roman" pitchFamily="18" charset="0"/>
              <a:cs typeface="Times New Roman" pitchFamily="18" charset="0"/>
            </a:endParaRPr>
          </a:p>
          <a:p>
            <a:r>
              <a:rPr lang="uk-UA" sz="4000" dirty="0" smtClean="0">
                <a:solidFill>
                  <a:srgbClr val="3013DF"/>
                </a:solidFill>
                <a:latin typeface="Times New Roman" pitchFamily="18" charset="0"/>
                <a:cs typeface="Times New Roman" pitchFamily="18" charset="0"/>
              </a:rPr>
              <a:t>Давно доведено, що </a:t>
            </a:r>
            <a:r>
              <a:rPr lang="uk-UA" sz="4000" b="1" dirty="0" smtClean="0">
                <a:solidFill>
                  <a:srgbClr val="C00000"/>
                </a:solidFill>
                <a:latin typeface="Times New Roman" pitchFamily="18" charset="0"/>
                <a:cs typeface="Times New Roman" pitchFamily="18" charset="0"/>
              </a:rPr>
              <a:t>нові якості в людини не з’являються.</a:t>
            </a:r>
            <a:r>
              <a:rPr lang="uk-UA" sz="4000" dirty="0" smtClean="0">
                <a:solidFill>
                  <a:srgbClr val="3013DF"/>
                </a:solidFill>
                <a:latin typeface="Times New Roman" pitchFamily="18" charset="0"/>
                <a:cs typeface="Times New Roman" pitchFamily="18" charset="0"/>
              </a:rPr>
              <a:t> Поведінка людини залежить від тих якостей, які в ній закладені, і які в більшій чи меншій мірі проявляються залежно від ситуації. </a:t>
            </a:r>
            <a:endParaRPr lang="uk-UA" sz="4000" dirty="0">
              <a:solidFill>
                <a:srgbClr val="3013D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648072"/>
          </a:xfrm>
        </p:spPr>
        <p:txBody>
          <a:bodyPr>
            <a:normAutofit/>
          </a:bodyPr>
          <a:lstStyle/>
          <a:p>
            <a:r>
              <a:rPr lang="uk-UA" sz="3600" b="1" dirty="0" smtClean="0">
                <a:solidFill>
                  <a:srgbClr val="C00000"/>
                </a:solidFill>
                <a:latin typeface="Times New Roman" pitchFamily="18" charset="0"/>
                <a:cs typeface="Times New Roman" pitchFamily="18" charset="0"/>
              </a:rPr>
              <a:t>Рушійні сили закладені в людині </a:t>
            </a:r>
            <a:endParaRPr lang="uk-UA" b="1" dirty="0">
              <a:solidFill>
                <a:srgbClr val="C00000"/>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457200" y="836711"/>
          <a:ext cx="8229600" cy="5468065"/>
        </p:xfrm>
        <a:graphic>
          <a:graphicData uri="http://schemas.openxmlformats.org/drawingml/2006/table">
            <a:tbl>
              <a:tblPr firstRow="1" bandRow="1">
                <a:tableStyleId>{5C22544A-7EE6-4342-B048-85BDC9FD1C3A}</a:tableStyleId>
              </a:tblPr>
              <a:tblGrid>
                <a:gridCol w="4114800"/>
                <a:gridCol w="4114800"/>
              </a:tblGrid>
              <a:tr h="414090">
                <a:tc>
                  <a:txBody>
                    <a:bodyPr/>
                    <a:lstStyle/>
                    <a:p>
                      <a:pPr algn="ctr"/>
                      <a:r>
                        <a:rPr lang="uk-UA" sz="2000" dirty="0" smtClean="0">
                          <a:solidFill>
                            <a:srgbClr val="060218"/>
                          </a:solidFill>
                          <a:latin typeface="Times New Roman" pitchFamily="18" charset="0"/>
                          <a:cs typeface="Times New Roman" pitchFamily="18" charset="0"/>
                        </a:rPr>
                        <a:t>МОДАЛЬНОСТІ</a:t>
                      </a:r>
                      <a:endParaRPr lang="uk-UA" sz="2000" dirty="0">
                        <a:solidFill>
                          <a:srgbClr val="060218"/>
                        </a:solidFill>
                        <a:latin typeface="Times New Roman" pitchFamily="18" charset="0"/>
                        <a:cs typeface="Times New Roman" pitchFamily="18" charset="0"/>
                      </a:endParaRPr>
                    </a:p>
                  </a:txBody>
                  <a:tcPr/>
                </a:tc>
                <a:tc>
                  <a:txBody>
                    <a:bodyPr/>
                    <a:lstStyle/>
                    <a:p>
                      <a:pPr algn="ctr"/>
                      <a:r>
                        <a:rPr lang="uk-UA" sz="2000" dirty="0" smtClean="0">
                          <a:solidFill>
                            <a:srgbClr val="060218"/>
                          </a:solidFill>
                          <a:latin typeface="Times New Roman" pitchFamily="18" charset="0"/>
                          <a:cs typeface="Times New Roman" pitchFamily="18" charset="0"/>
                        </a:rPr>
                        <a:t>ІНДИКАТОРИ</a:t>
                      </a:r>
                      <a:endParaRPr lang="uk-UA" sz="2000" dirty="0">
                        <a:solidFill>
                          <a:srgbClr val="060218"/>
                        </a:solidFill>
                        <a:latin typeface="Times New Roman" pitchFamily="18" charset="0"/>
                        <a:cs typeface="Times New Roman" pitchFamily="18" charset="0"/>
                      </a:endParaRPr>
                    </a:p>
                  </a:txBody>
                  <a:tcPr/>
                </a:tc>
              </a:tr>
              <a:tr h="1026071">
                <a:tc>
                  <a:txBody>
                    <a:bodyPr/>
                    <a:lstStyle/>
                    <a:p>
                      <a:r>
                        <a:rPr lang="uk-UA" sz="2400" b="1" dirty="0" smtClean="0">
                          <a:solidFill>
                            <a:srgbClr val="00B050"/>
                          </a:solidFill>
                          <a:latin typeface="Times New Roman" pitchFamily="18" charset="0"/>
                          <a:cs typeface="Times New Roman" pitchFamily="18" charset="0"/>
                        </a:rPr>
                        <a:t>Потреби</a:t>
                      </a:r>
                      <a:endParaRPr lang="uk-UA" sz="2400" b="1" dirty="0">
                        <a:solidFill>
                          <a:srgbClr val="00B050"/>
                        </a:solidFill>
                        <a:latin typeface="Times New Roman" pitchFamily="18" charset="0"/>
                        <a:cs typeface="Times New Roman" pitchFamily="18" charset="0"/>
                      </a:endParaRPr>
                    </a:p>
                  </a:txBody>
                  <a:tcPr/>
                </a:tc>
                <a:tc>
                  <a:txBody>
                    <a:bodyPr/>
                    <a:lstStyle/>
                    <a:p>
                      <a:pPr algn="l"/>
                      <a:r>
                        <a:rPr lang="uk-UA" sz="2000" b="1" dirty="0" smtClean="0">
                          <a:solidFill>
                            <a:srgbClr val="00B050"/>
                          </a:solidFill>
                          <a:latin typeface="Times New Roman" pitchFamily="18" charset="0"/>
                          <a:cs typeface="Times New Roman" pitchFamily="18" charset="0"/>
                        </a:rPr>
                        <a:t>Я бажаю</a:t>
                      </a:r>
                    </a:p>
                    <a:p>
                      <a:pPr algn="l"/>
                      <a:r>
                        <a:rPr lang="uk-UA" sz="2000" b="1" dirty="0" smtClean="0">
                          <a:solidFill>
                            <a:srgbClr val="00B050"/>
                          </a:solidFill>
                          <a:latin typeface="Times New Roman" pitchFamily="18" charset="0"/>
                          <a:cs typeface="Times New Roman" pitchFamily="18" charset="0"/>
                        </a:rPr>
                        <a:t>Я хочу</a:t>
                      </a:r>
                      <a:r>
                        <a:rPr lang="uk-UA" sz="2000" b="1" baseline="0" dirty="0" smtClean="0">
                          <a:solidFill>
                            <a:srgbClr val="00B050"/>
                          </a:solidFill>
                          <a:latin typeface="Times New Roman" pitchFamily="18" charset="0"/>
                          <a:cs typeface="Times New Roman" pitchFamily="18" charset="0"/>
                        </a:rPr>
                        <a:t> </a:t>
                      </a:r>
                    </a:p>
                    <a:p>
                      <a:pPr algn="l"/>
                      <a:r>
                        <a:rPr lang="uk-UA" sz="2000" b="1" baseline="0" dirty="0" smtClean="0">
                          <a:solidFill>
                            <a:srgbClr val="00B050"/>
                          </a:solidFill>
                          <a:latin typeface="Times New Roman" pitchFamily="18" charset="0"/>
                          <a:cs typeface="Times New Roman" pitchFamily="18" charset="0"/>
                        </a:rPr>
                        <a:t>Я мрію</a:t>
                      </a:r>
                      <a:endParaRPr lang="uk-UA" sz="2000" b="1" dirty="0">
                        <a:solidFill>
                          <a:srgbClr val="00B050"/>
                        </a:solidFill>
                        <a:latin typeface="Times New Roman" pitchFamily="18" charset="0"/>
                        <a:cs typeface="Times New Roman" pitchFamily="18" charset="0"/>
                      </a:endParaRPr>
                    </a:p>
                  </a:txBody>
                  <a:tcPr/>
                </a:tc>
              </a:tr>
              <a:tr h="1008112">
                <a:tc>
                  <a:txBody>
                    <a:bodyPr/>
                    <a:lstStyle/>
                    <a:p>
                      <a:r>
                        <a:rPr lang="uk-UA" sz="2400" b="1" dirty="0" smtClean="0">
                          <a:solidFill>
                            <a:srgbClr val="3013DF"/>
                          </a:solidFill>
                          <a:latin typeface="Times New Roman" pitchFamily="18" charset="0"/>
                          <a:cs typeface="Times New Roman" pitchFamily="18" charset="0"/>
                        </a:rPr>
                        <a:t>Особистий потенціал</a:t>
                      </a:r>
                      <a:endParaRPr lang="uk-UA" sz="2400" b="1" dirty="0">
                        <a:solidFill>
                          <a:srgbClr val="3013DF"/>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2000" b="1" baseline="0" dirty="0" smtClean="0">
                          <a:solidFill>
                            <a:srgbClr val="3013DF"/>
                          </a:solidFill>
                          <a:latin typeface="Times New Roman" pitchFamily="18" charset="0"/>
                          <a:cs typeface="Times New Roman" pitchFamily="18" charset="0"/>
                        </a:rPr>
                        <a:t>Я здатний</a:t>
                      </a:r>
                    </a:p>
                    <a:p>
                      <a:pPr marL="0" marR="0" indent="0" algn="l" defTabSz="914400" rtl="0" eaLnBrk="1" fontAlgn="auto" latinLnBrk="0" hangingPunct="1">
                        <a:lnSpc>
                          <a:spcPct val="100000"/>
                        </a:lnSpc>
                        <a:spcBef>
                          <a:spcPts val="0"/>
                        </a:spcBef>
                        <a:spcAft>
                          <a:spcPts val="0"/>
                        </a:spcAft>
                        <a:buClrTx/>
                        <a:buSzTx/>
                        <a:buFontTx/>
                        <a:buNone/>
                        <a:tabLst/>
                        <a:defRPr/>
                      </a:pPr>
                      <a:r>
                        <a:rPr lang="uk-UA" sz="2000" b="1" baseline="0" dirty="0" smtClean="0">
                          <a:solidFill>
                            <a:srgbClr val="3013DF"/>
                          </a:solidFill>
                          <a:latin typeface="Times New Roman" pitchFamily="18" charset="0"/>
                          <a:cs typeface="Times New Roman" pitchFamily="18" charset="0"/>
                        </a:rPr>
                        <a:t>Я можу</a:t>
                      </a:r>
                    </a:p>
                    <a:p>
                      <a:pPr marL="0" marR="0" indent="0" algn="l" defTabSz="914400" rtl="0" eaLnBrk="1" fontAlgn="auto" latinLnBrk="0" hangingPunct="1">
                        <a:lnSpc>
                          <a:spcPct val="100000"/>
                        </a:lnSpc>
                        <a:spcBef>
                          <a:spcPts val="0"/>
                        </a:spcBef>
                        <a:spcAft>
                          <a:spcPts val="0"/>
                        </a:spcAft>
                        <a:buClrTx/>
                        <a:buSzTx/>
                        <a:buFontTx/>
                        <a:buNone/>
                        <a:tabLst/>
                        <a:defRPr/>
                      </a:pPr>
                      <a:r>
                        <a:rPr lang="uk-UA" sz="2000" b="1" baseline="0" dirty="0" smtClean="0">
                          <a:solidFill>
                            <a:srgbClr val="3013DF"/>
                          </a:solidFill>
                          <a:latin typeface="Times New Roman" pitchFamily="18" charset="0"/>
                          <a:cs typeface="Times New Roman" pitchFamily="18" charset="0"/>
                        </a:rPr>
                        <a:t>Я у стані</a:t>
                      </a:r>
                      <a:endParaRPr lang="uk-UA" sz="2000" b="1" dirty="0" smtClean="0">
                        <a:solidFill>
                          <a:srgbClr val="3013DF"/>
                        </a:solidFill>
                        <a:latin typeface="Times New Roman" pitchFamily="18" charset="0"/>
                        <a:cs typeface="Times New Roman" pitchFamily="18" charset="0"/>
                      </a:endParaRPr>
                    </a:p>
                  </a:txBody>
                  <a:tcPr/>
                </a:tc>
              </a:tr>
              <a:tr h="1008112">
                <a:tc>
                  <a:txBody>
                    <a:bodyPr/>
                    <a:lstStyle/>
                    <a:p>
                      <a:r>
                        <a:rPr lang="uk-UA" sz="2400" b="1" dirty="0" smtClean="0">
                          <a:solidFill>
                            <a:srgbClr val="FF66CC"/>
                          </a:solidFill>
                          <a:latin typeface="Times New Roman" pitchFamily="18" charset="0"/>
                          <a:cs typeface="Times New Roman" pitchFamily="18" charset="0"/>
                        </a:rPr>
                        <a:t>Компетентність</a:t>
                      </a:r>
                      <a:endParaRPr lang="uk-UA" sz="2400" b="1" dirty="0">
                        <a:solidFill>
                          <a:srgbClr val="FF66CC"/>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2000" b="1" baseline="0" dirty="0" smtClean="0">
                          <a:solidFill>
                            <a:srgbClr val="FF66CC"/>
                          </a:solidFill>
                          <a:latin typeface="Times New Roman" pitchFamily="18" charset="0"/>
                          <a:cs typeface="Times New Roman" pitchFamily="18" charset="0"/>
                        </a:rPr>
                        <a:t>Я маю навички</a:t>
                      </a:r>
                    </a:p>
                    <a:p>
                      <a:pPr marL="0" marR="0" indent="0" algn="l" defTabSz="914400" rtl="0" eaLnBrk="1" fontAlgn="auto" latinLnBrk="0" hangingPunct="1">
                        <a:lnSpc>
                          <a:spcPct val="100000"/>
                        </a:lnSpc>
                        <a:spcBef>
                          <a:spcPts val="0"/>
                        </a:spcBef>
                        <a:spcAft>
                          <a:spcPts val="0"/>
                        </a:spcAft>
                        <a:buClrTx/>
                        <a:buSzTx/>
                        <a:buFontTx/>
                        <a:buNone/>
                        <a:tabLst/>
                        <a:defRPr/>
                      </a:pPr>
                      <a:r>
                        <a:rPr lang="uk-UA" sz="2000" b="1" baseline="0" dirty="0" smtClean="0">
                          <a:solidFill>
                            <a:srgbClr val="FF66CC"/>
                          </a:solidFill>
                          <a:latin typeface="Times New Roman" pitchFamily="18" charset="0"/>
                          <a:cs typeface="Times New Roman" pitchFamily="18" charset="0"/>
                        </a:rPr>
                        <a:t>Я вмію</a:t>
                      </a:r>
                    </a:p>
                    <a:p>
                      <a:pPr marL="0" marR="0" indent="0" algn="l" defTabSz="914400" rtl="0" eaLnBrk="1" fontAlgn="auto" latinLnBrk="0" hangingPunct="1">
                        <a:lnSpc>
                          <a:spcPct val="100000"/>
                        </a:lnSpc>
                        <a:spcBef>
                          <a:spcPts val="0"/>
                        </a:spcBef>
                        <a:spcAft>
                          <a:spcPts val="0"/>
                        </a:spcAft>
                        <a:buClrTx/>
                        <a:buSzTx/>
                        <a:buFontTx/>
                        <a:buNone/>
                        <a:tabLst/>
                        <a:defRPr/>
                      </a:pPr>
                      <a:r>
                        <a:rPr lang="uk-UA" sz="2000" b="1" baseline="0" dirty="0" smtClean="0">
                          <a:solidFill>
                            <a:srgbClr val="FF66CC"/>
                          </a:solidFill>
                          <a:latin typeface="Times New Roman" pitchFamily="18" charset="0"/>
                          <a:cs typeface="Times New Roman" pitchFamily="18" charset="0"/>
                        </a:rPr>
                        <a:t>Я навчений</a:t>
                      </a:r>
                      <a:endParaRPr lang="uk-UA" sz="2000" b="1" dirty="0" smtClean="0">
                        <a:solidFill>
                          <a:srgbClr val="FF66CC"/>
                        </a:solidFill>
                        <a:latin typeface="Times New Roman" pitchFamily="18" charset="0"/>
                        <a:cs typeface="Times New Roman" pitchFamily="18" charset="0"/>
                      </a:endParaRPr>
                    </a:p>
                  </a:txBody>
                  <a:tcPr/>
                </a:tc>
              </a:tr>
              <a:tr h="936104">
                <a:tc>
                  <a:txBody>
                    <a:bodyPr/>
                    <a:lstStyle/>
                    <a:p>
                      <a:r>
                        <a:rPr lang="uk-UA" sz="2400" b="1" dirty="0" smtClean="0">
                          <a:solidFill>
                            <a:srgbClr val="FF6600"/>
                          </a:solidFill>
                          <a:latin typeface="Times New Roman" pitchFamily="18" charset="0"/>
                          <a:cs typeface="Times New Roman" pitchFamily="18" charset="0"/>
                        </a:rPr>
                        <a:t>Особисте сумління</a:t>
                      </a:r>
                      <a:endParaRPr lang="uk-UA" sz="2400" b="1" dirty="0">
                        <a:solidFill>
                          <a:srgbClr val="FF6600"/>
                        </a:solidFill>
                        <a:latin typeface="Times New Roman" pitchFamily="18" charset="0"/>
                        <a:cs typeface="Times New Roman" pitchFamily="18" charset="0"/>
                      </a:endParaRPr>
                    </a:p>
                  </a:txBody>
                  <a:tcPr/>
                </a:tc>
                <a:tc>
                  <a:txBody>
                    <a:bodyPr/>
                    <a:lstStyle/>
                    <a:p>
                      <a:r>
                        <a:rPr lang="uk-UA" sz="2000" b="1" dirty="0" smtClean="0">
                          <a:solidFill>
                            <a:srgbClr val="FF6600"/>
                          </a:solidFill>
                          <a:latin typeface="Times New Roman" pitchFamily="18" charset="0"/>
                          <a:cs typeface="Times New Roman" pitchFamily="18" charset="0"/>
                        </a:rPr>
                        <a:t>Мій</a:t>
                      </a:r>
                      <a:r>
                        <a:rPr lang="uk-UA" sz="2000" b="1" baseline="0" dirty="0" smtClean="0">
                          <a:solidFill>
                            <a:srgbClr val="FF6600"/>
                          </a:solidFill>
                          <a:latin typeface="Times New Roman" pitchFamily="18" charset="0"/>
                          <a:cs typeface="Times New Roman" pitchFamily="18" charset="0"/>
                        </a:rPr>
                        <a:t> обов</a:t>
                      </a:r>
                      <a:r>
                        <a:rPr lang="en-US" sz="2000" b="1" baseline="0" dirty="0" smtClean="0">
                          <a:solidFill>
                            <a:srgbClr val="FF6600"/>
                          </a:solidFill>
                          <a:latin typeface="Times New Roman" pitchFamily="18" charset="0"/>
                          <a:cs typeface="Times New Roman" pitchFamily="18" charset="0"/>
                        </a:rPr>
                        <a:t>’</a:t>
                      </a:r>
                      <a:r>
                        <a:rPr lang="uk-UA" sz="2000" b="1" baseline="0" dirty="0" smtClean="0">
                          <a:solidFill>
                            <a:srgbClr val="FF6600"/>
                          </a:solidFill>
                          <a:latin typeface="Times New Roman" pitchFamily="18" charset="0"/>
                          <a:cs typeface="Times New Roman" pitchFamily="18" charset="0"/>
                        </a:rPr>
                        <a:t>язок</a:t>
                      </a:r>
                    </a:p>
                    <a:p>
                      <a:r>
                        <a:rPr lang="uk-UA" sz="2000" b="1" baseline="0" dirty="0" smtClean="0">
                          <a:solidFill>
                            <a:srgbClr val="FF6600"/>
                          </a:solidFill>
                          <a:latin typeface="Times New Roman" pitchFamily="18" charset="0"/>
                          <a:cs typeface="Times New Roman" pitchFamily="18" charset="0"/>
                        </a:rPr>
                        <a:t>Я зобов</a:t>
                      </a:r>
                      <a:r>
                        <a:rPr lang="en-US" sz="2000" b="1" baseline="0" dirty="0" smtClean="0">
                          <a:solidFill>
                            <a:srgbClr val="FF6600"/>
                          </a:solidFill>
                          <a:latin typeface="Times New Roman" pitchFamily="18" charset="0"/>
                          <a:cs typeface="Times New Roman" pitchFamily="18" charset="0"/>
                        </a:rPr>
                        <a:t>’</a:t>
                      </a:r>
                      <a:r>
                        <a:rPr lang="uk-UA" sz="2000" b="1" baseline="0" dirty="0" err="1" smtClean="0">
                          <a:solidFill>
                            <a:srgbClr val="FF6600"/>
                          </a:solidFill>
                          <a:latin typeface="Times New Roman" pitchFamily="18" charset="0"/>
                          <a:cs typeface="Times New Roman" pitchFamily="18" charset="0"/>
                        </a:rPr>
                        <a:t>язаний</a:t>
                      </a:r>
                      <a:endParaRPr lang="uk-UA" sz="2000" b="1" baseline="0" dirty="0" smtClean="0">
                        <a:solidFill>
                          <a:srgbClr val="FF6600"/>
                        </a:solidFill>
                        <a:latin typeface="Times New Roman" pitchFamily="18" charset="0"/>
                        <a:cs typeface="Times New Roman" pitchFamily="18" charset="0"/>
                      </a:endParaRPr>
                    </a:p>
                    <a:p>
                      <a:r>
                        <a:rPr lang="uk-UA" sz="2000" b="1" baseline="0" dirty="0" smtClean="0">
                          <a:solidFill>
                            <a:srgbClr val="FF6600"/>
                          </a:solidFill>
                          <a:latin typeface="Times New Roman" pitchFamily="18" charset="0"/>
                          <a:cs typeface="Times New Roman" pitchFamily="18" charset="0"/>
                        </a:rPr>
                        <a:t>Я повинен</a:t>
                      </a:r>
                      <a:endParaRPr lang="uk-UA" sz="2000" dirty="0"/>
                    </a:p>
                  </a:txBody>
                  <a:tcPr/>
                </a:tc>
              </a:tr>
              <a:tr h="387546">
                <a:tc>
                  <a:txBody>
                    <a:bodyPr/>
                    <a:lstStyle/>
                    <a:p>
                      <a:r>
                        <a:rPr lang="uk-UA" sz="2400" b="1" dirty="0" smtClean="0">
                          <a:solidFill>
                            <a:srgbClr val="0033CC"/>
                          </a:solidFill>
                          <a:latin typeface="Times New Roman" pitchFamily="18" charset="0"/>
                          <a:cs typeface="Times New Roman" pitchFamily="18" charset="0"/>
                        </a:rPr>
                        <a:t>Цілеустремління та     </a:t>
                      </a:r>
                    </a:p>
                    <a:p>
                      <a:r>
                        <a:rPr lang="uk-UA" sz="2400" b="1" baseline="0" dirty="0" smtClean="0">
                          <a:solidFill>
                            <a:srgbClr val="0033CC"/>
                          </a:solidFill>
                          <a:latin typeface="Times New Roman" pitchFamily="18" charset="0"/>
                          <a:cs typeface="Times New Roman" pitchFamily="18" charset="0"/>
                        </a:rPr>
                        <a:t>                      </a:t>
                      </a:r>
                      <a:r>
                        <a:rPr lang="uk-UA" sz="2400" b="1" dirty="0" smtClean="0">
                          <a:solidFill>
                            <a:srgbClr val="0033CC"/>
                          </a:solidFill>
                          <a:latin typeface="Times New Roman" pitchFamily="18" charset="0"/>
                          <a:cs typeface="Times New Roman" pitchFamily="18" charset="0"/>
                        </a:rPr>
                        <a:t>цілепокладання</a:t>
                      </a:r>
                      <a:endParaRPr lang="uk-UA" sz="2400" b="1" dirty="0">
                        <a:solidFill>
                          <a:srgbClr val="0033CC"/>
                        </a:solidFill>
                        <a:latin typeface="Times New Roman" pitchFamily="18" charset="0"/>
                        <a:cs typeface="Times New Roman" pitchFamily="18" charset="0"/>
                      </a:endParaRPr>
                    </a:p>
                  </a:txBody>
                  <a:tcPr/>
                </a:tc>
                <a:tc>
                  <a:txBody>
                    <a:bodyPr/>
                    <a:lstStyle/>
                    <a:p>
                      <a:r>
                        <a:rPr lang="uk-UA" sz="2000" b="1" baseline="0" dirty="0" smtClean="0">
                          <a:solidFill>
                            <a:srgbClr val="0033CC"/>
                          </a:solidFill>
                          <a:latin typeface="Times New Roman" pitchFamily="18" charset="0"/>
                          <a:cs typeface="Times New Roman" pitchFamily="18" charset="0"/>
                        </a:rPr>
                        <a:t>Я прагну</a:t>
                      </a:r>
                    </a:p>
                    <a:p>
                      <a:r>
                        <a:rPr lang="uk-UA" sz="2000" b="1" baseline="0" dirty="0" smtClean="0">
                          <a:solidFill>
                            <a:srgbClr val="0033CC"/>
                          </a:solidFill>
                          <a:latin typeface="Times New Roman" pitchFamily="18" charset="0"/>
                          <a:cs typeface="Times New Roman" pitchFamily="18" charset="0"/>
                        </a:rPr>
                        <a:t>Моя ціль</a:t>
                      </a:r>
                    </a:p>
                    <a:p>
                      <a:r>
                        <a:rPr lang="uk-UA" sz="2000" b="1" baseline="0" dirty="0" smtClean="0">
                          <a:solidFill>
                            <a:srgbClr val="0033CC"/>
                          </a:solidFill>
                          <a:latin typeface="Times New Roman" pitchFamily="18" charset="0"/>
                          <a:cs typeface="Times New Roman" pitchFamily="18" charset="0"/>
                        </a:rPr>
                        <a:t>Я добиваюсь</a:t>
                      </a:r>
                      <a:endParaRPr lang="uk-UA" sz="2000" dirty="0">
                        <a:solidFill>
                          <a:srgbClr val="0033CC"/>
                        </a:solidFill>
                      </a:endParaRPr>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uk-UA" sz="4000" b="1" dirty="0" smtClean="0">
                <a:solidFill>
                  <a:srgbClr val="3013DF"/>
                </a:solidFill>
                <a:latin typeface="Times New Roman" pitchFamily="18" charset="0"/>
                <a:cs typeface="Times New Roman" pitchFamily="18" charset="0"/>
              </a:rPr>
              <a:t>Доведено</a:t>
            </a:r>
            <a:endParaRPr lang="uk-UA" sz="4000" b="1" dirty="0">
              <a:solidFill>
                <a:srgbClr val="3013DF"/>
              </a:solidFill>
              <a:latin typeface="Times New Roman" pitchFamily="18" charset="0"/>
              <a:cs typeface="Times New Roman" pitchFamily="18" charset="0"/>
            </a:endParaRPr>
          </a:p>
        </p:txBody>
      </p:sp>
      <p:sp>
        <p:nvSpPr>
          <p:cNvPr id="3" name="Содержимое 2"/>
          <p:cNvSpPr>
            <a:spLocks noGrp="1"/>
          </p:cNvSpPr>
          <p:nvPr>
            <p:ph idx="1"/>
          </p:nvPr>
        </p:nvSpPr>
        <p:spPr>
          <a:xfrm>
            <a:off x="251520" y="1052736"/>
            <a:ext cx="8640960" cy="5616624"/>
          </a:xfrm>
          <a:gradFill>
            <a:gsLst>
              <a:gs pos="22000">
                <a:srgbClr val="FFFF00"/>
              </a:gs>
              <a:gs pos="50000">
                <a:schemeClr val="accent1">
                  <a:tint val="44500"/>
                  <a:satMod val="160000"/>
                </a:schemeClr>
              </a:gs>
              <a:gs pos="100000">
                <a:schemeClr val="accent1">
                  <a:tint val="23500"/>
                  <a:satMod val="160000"/>
                </a:schemeClr>
              </a:gs>
            </a:gsLst>
            <a:lin ang="3600000" scaled="0"/>
          </a:gradFill>
        </p:spPr>
        <p:txBody>
          <a:bodyPr>
            <a:normAutofit/>
          </a:bodyPr>
          <a:lstStyle/>
          <a:p>
            <a:r>
              <a:rPr lang="uk-UA" dirty="0" smtClean="0">
                <a:latin typeface="Times New Roman" pitchFamily="18" charset="0"/>
                <a:cs typeface="Times New Roman" pitchFamily="18" charset="0"/>
              </a:rPr>
              <a:t>Що лідерські задатки закладені в людині на рівні потреб, тому основна маса тестів направлена саме на діагностику ступеня задоволеності основних потреб. </a:t>
            </a:r>
          </a:p>
          <a:p>
            <a:r>
              <a:rPr lang="uk-UA" dirty="0" smtClean="0">
                <a:latin typeface="Times New Roman" pitchFamily="18" charset="0"/>
                <a:cs typeface="Times New Roman" pitchFamily="18" charset="0"/>
              </a:rPr>
              <a:t>Коли людина відчуває потребу, вона переходить до дій для її задоволення. </a:t>
            </a:r>
          </a:p>
          <a:p>
            <a:r>
              <a:rPr lang="uk-UA" dirty="0" smtClean="0">
                <a:latin typeface="Times New Roman" pitchFamily="18" charset="0"/>
                <a:cs typeface="Times New Roman" pitchFamily="18" charset="0"/>
              </a:rPr>
              <a:t>Потреби перебувають у динамічному розвитку і мають тенденцію до зростання як для окремої людини так і для суспільства в цілому.</a:t>
            </a:r>
            <a:endParaRPr lang="uk-UA"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2400" b="1" dirty="0" smtClean="0">
                <a:solidFill>
                  <a:srgbClr val="C00000"/>
                </a:solidFill>
                <a:latin typeface="Times New Roman" pitchFamily="18" charset="0"/>
                <a:cs typeface="Times New Roman" pitchFamily="18" charset="0"/>
              </a:rPr>
              <a:t>Існує безліч особистісних потреб, які впливають на діяльність лідера, але головними потребами, які мотивують поведінку, є:</a:t>
            </a:r>
            <a:br>
              <a:rPr lang="uk-UA" sz="2400" b="1" dirty="0" smtClean="0">
                <a:solidFill>
                  <a:srgbClr val="C00000"/>
                </a:solidFill>
                <a:latin typeface="Times New Roman" pitchFamily="18" charset="0"/>
                <a:cs typeface="Times New Roman" pitchFamily="18" charset="0"/>
              </a:rPr>
            </a:br>
            <a:endParaRPr lang="uk-UA" sz="2400" b="1" dirty="0">
              <a:solidFill>
                <a:srgbClr val="C00000"/>
              </a:solidFill>
              <a:latin typeface="Times New Roman" pitchFamily="18" charset="0"/>
              <a:cs typeface="Times New Roman" pitchFamily="18" charset="0"/>
            </a:endParaRPr>
          </a:p>
        </p:txBody>
      </p:sp>
      <p:graphicFrame>
        <p:nvGraphicFramePr>
          <p:cNvPr id="4" name="Схема 3"/>
          <p:cNvGraphicFramePr/>
          <p:nvPr/>
        </p:nvGraphicFramePr>
        <p:xfrm>
          <a:off x="611560" y="1397000"/>
          <a:ext cx="8280920" cy="520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a:gradFill>
            <a:gsLst>
              <a:gs pos="38000">
                <a:srgbClr val="FFFF00">
                  <a:alpha val="85000"/>
                </a:srgbClr>
              </a:gs>
              <a:gs pos="50000">
                <a:schemeClr val="accent1">
                  <a:tint val="44500"/>
                  <a:satMod val="160000"/>
                </a:schemeClr>
              </a:gs>
              <a:gs pos="100000">
                <a:schemeClr val="accent1">
                  <a:tint val="23500"/>
                  <a:satMod val="160000"/>
                </a:schemeClr>
              </a:gs>
            </a:gsLst>
            <a:lin ang="5400000" scaled="0"/>
          </a:gradFill>
        </p:spPr>
        <p:txBody>
          <a:bodyPr>
            <a:normAutofit/>
          </a:bodyPr>
          <a:lstStyle/>
          <a:p>
            <a:r>
              <a:rPr lang="uk-UA" dirty="0" smtClean="0"/>
              <a:t>Наразі в нашому суспільстві </a:t>
            </a:r>
            <a:r>
              <a:rPr lang="uk-UA" dirty="0" smtClean="0">
                <a:solidFill>
                  <a:srgbClr val="FF6600"/>
                </a:solidFill>
              </a:rPr>
              <a:t>починають цінуватися зусилля, яких докладає особа для виконання того чи іншого непересічного завдання</a:t>
            </a:r>
            <a:r>
              <a:rPr lang="uk-UA" dirty="0" smtClean="0"/>
              <a:t>, такі люди вдосконалюють свої дії для задоволення власних потреб у владі, досягненнях та афіліації і разом з цим приносять користь суспільству. Адже загальновідомо, що надання особі права вибору дає їй відчуття контролю над ситуацією, що вдосконалює її дії. </a:t>
            </a:r>
            <a:endParaRPr lang="ru-RU" dirty="0" smtClean="0"/>
          </a:p>
          <a:p>
            <a:pPr>
              <a:buNone/>
            </a:pPr>
            <a:endParaRPr lang="ru-RU" dirty="0" smtClean="0"/>
          </a:p>
          <a:p>
            <a:r>
              <a:rPr lang="uk-UA" dirty="0" smtClean="0"/>
              <a:t>Люди хочуть бачити осіб, здатних досягнути результату, тобто людей, мотивованих на досягнення.</a:t>
            </a: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1196</TotalTime>
  <Words>1031</Words>
  <Application>Microsoft Office PowerPoint</Application>
  <PresentationFormat>Экран (4:3)</PresentationFormat>
  <Paragraphs>131</Paragraphs>
  <Slides>29</Slides>
  <Notes>1</Notes>
  <HiddenSlides>0</HiddenSlides>
  <MMClips>1</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Тема Office</vt:lpstr>
      <vt:lpstr>УНІВЕРСИТЕТ  ДЛЯ РОЗВИТКУ ЛІДЕРСЬКОГО ПОТЕНЦІАЛУ СУСПІЛЬСТВА</vt:lpstr>
      <vt:lpstr>Проблемне питання</vt:lpstr>
      <vt:lpstr>Слайд 3</vt:lpstr>
      <vt:lpstr>Слайд 4</vt:lpstr>
      <vt:lpstr>Слайд 5</vt:lpstr>
      <vt:lpstr>Рушійні сили закладені в людині </vt:lpstr>
      <vt:lpstr>Доведено</vt:lpstr>
      <vt:lpstr>Існує безліч особистісних потреб, які впливають на діяльність лідера, але головними потребами, які мотивують поведінку, є: </vt:lpstr>
      <vt:lpstr>Слайд 9</vt:lpstr>
      <vt:lpstr>Слайд 10</vt:lpstr>
      <vt:lpstr>Слайд 11</vt:lpstr>
      <vt:lpstr>Слайд 12</vt:lpstr>
      <vt:lpstr>Слайд 13</vt:lpstr>
      <vt:lpstr>Слайд 14</vt:lpstr>
      <vt:lpstr>Слайд 15</vt:lpstr>
      <vt:lpstr>Слайд 16</vt:lpstr>
      <vt:lpstr> 6 правил Карнегі</vt:lpstr>
      <vt:lpstr>“Вміння вести розмову – це талант”.</vt:lpstr>
      <vt:lpstr>“Увага до інших – це основа гарного життя,  основа гарного товариства”.</vt:lpstr>
      <vt:lpstr>“Оптимізм починається з широкої посмішки”.</vt:lpstr>
      <vt:lpstr>Правило 3. Пам’ятайте, що для людини звук її імені є найсолодшим і найважливішим звуком людської мови.</vt:lpstr>
      <vt:lpstr>“Мистецтво слухати  майже рівнозначне мистецтву говорити”.</vt:lpstr>
      <vt:lpstr>Правило 5. Ведіть розмову в колі інтересів вашого співрозмовника.</vt:lpstr>
      <vt:lpstr>“Поговоріть з людиною про неї,  і вона буде слухати вас годинами”.</vt:lpstr>
      <vt:lpstr>Способи привертання до себе людей:</vt:lpstr>
      <vt:lpstr>Одноосібне лідерство  </vt:lpstr>
      <vt:lpstr> Командне лідерство  </vt:lpstr>
      <vt:lpstr>Засади</vt:lpstr>
      <vt:lpstr>Слайд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ДЕРЖАВНЕ УПРАВЛІННЯ</dc:title>
  <dc:creator>хп</dc:creator>
  <cp:lastModifiedBy>HP</cp:lastModifiedBy>
  <cp:revision>354</cp:revision>
  <dcterms:created xsi:type="dcterms:W3CDTF">2015-02-09T12:02:54Z</dcterms:created>
  <dcterms:modified xsi:type="dcterms:W3CDTF">2023-06-02T11:14:08Z</dcterms:modified>
</cp:coreProperties>
</file>