
<file path=[Content_Types].xml><?xml version="1.0" encoding="utf-8"?>
<Types xmlns="http://schemas.openxmlformats.org/package/2006/content-types">
  <Default ContentType="image/svg+xml" Extension="svg"/>
  <Default ContentType="image/gif" Extension="gif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10287000" cx="18288000"/>
  <p:notesSz cx="6858000" cy="9144000"/>
  <p:defaultTextStyle>
    <a:defPPr lvl="0">
      <a:defRPr lang="en-US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svg" Type="http://schemas.openxmlformats.org/officeDocument/2006/relationships/image"/><Relationship Id="rId4" Target="../media/image83.png" Type="http://schemas.openxmlformats.org/officeDocument/2006/relationships/image"/><Relationship Id="rId5" Target="../media/image84.svg" Type="http://schemas.openxmlformats.org/officeDocument/2006/relationships/image"/><Relationship Id="rId6" Target="../media/image85.png" Type="http://schemas.openxmlformats.org/officeDocument/2006/relationships/image"/><Relationship Id="rId7" Target="../media/image86.svg" Type="http://schemas.openxmlformats.org/officeDocument/2006/relationships/image"/><Relationship Id="rId8" Target="../media/image87.jpeg" Type="http://schemas.openxmlformats.org/officeDocument/2006/relationships/image"/><Relationship Id="rId9" Target="../media/image88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89.png" Type="http://schemas.openxmlformats.org/officeDocument/2006/relationships/image"/><Relationship Id="rId5" Target="../media/image90.svg" Type="http://schemas.openxmlformats.org/officeDocument/2006/relationships/image"/><Relationship Id="rId6" Target="../media/image91.png" Type="http://schemas.openxmlformats.org/officeDocument/2006/relationships/image"/><Relationship Id="rId7" Target="../media/image92.svg" Type="http://schemas.openxmlformats.org/officeDocument/2006/relationships/image"/><Relationship Id="rId8" Target="../media/image93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8.png" Type="http://schemas.openxmlformats.org/officeDocument/2006/relationships/image"/><Relationship Id="rId13" Target="../media/image12.png" Type="http://schemas.openxmlformats.org/officeDocument/2006/relationships/image"/><Relationship Id="rId14" Target="../media/image94.jpeg" Type="http://schemas.openxmlformats.org/officeDocument/2006/relationships/image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5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4.svg" Type="http://schemas.openxmlformats.org/officeDocument/2006/relationships/image"/><Relationship Id="rId11" Target="../media/image105.png" Type="http://schemas.openxmlformats.org/officeDocument/2006/relationships/image"/><Relationship Id="rId12" Target="../media/image106.svg" Type="http://schemas.openxmlformats.org/officeDocument/2006/relationships/image"/><Relationship Id="rId2" Target="../media/image96.png" Type="http://schemas.openxmlformats.org/officeDocument/2006/relationships/image"/><Relationship Id="rId3" Target="../media/image97.svg" Type="http://schemas.openxmlformats.org/officeDocument/2006/relationships/image"/><Relationship Id="rId4" Target="../media/image98.png" Type="http://schemas.openxmlformats.org/officeDocument/2006/relationships/image"/><Relationship Id="rId5" Target="../media/image99.png" Type="http://schemas.openxmlformats.org/officeDocument/2006/relationships/image"/><Relationship Id="rId6" Target="../media/image100.svg" Type="http://schemas.openxmlformats.org/officeDocument/2006/relationships/image"/><Relationship Id="rId7" Target="../media/image101.png" Type="http://schemas.openxmlformats.org/officeDocument/2006/relationships/image"/><Relationship Id="rId8" Target="../media/image102.svg" Type="http://schemas.openxmlformats.org/officeDocument/2006/relationships/image"/><Relationship Id="rId9" Target="../media/image103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png" Type="http://schemas.openxmlformats.org/officeDocument/2006/relationships/image"/><Relationship Id="rId12" Target="../media/image29.svg" Type="http://schemas.openxmlformats.org/officeDocument/2006/relationships/image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0.png" Type="http://schemas.openxmlformats.org/officeDocument/2006/relationships/image"/><Relationship Id="rId11" Target="../media/image111.svg" Type="http://schemas.openxmlformats.org/officeDocument/2006/relationships/image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5.jpeg" Type="http://schemas.openxmlformats.org/officeDocument/2006/relationships/image"/><Relationship Id="rId6" Target="../media/image6.png" Type="http://schemas.openxmlformats.org/officeDocument/2006/relationships/image"/><Relationship Id="rId7" Target="../media/image107.png" Type="http://schemas.openxmlformats.org/officeDocument/2006/relationships/image"/><Relationship Id="rId8" Target="../media/image108.png" Type="http://schemas.openxmlformats.org/officeDocument/2006/relationships/image"/><Relationship Id="rId9" Target="../media/image109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2.png" Type="http://schemas.openxmlformats.org/officeDocument/2006/relationships/image"/><Relationship Id="rId4" Target="../media/image113.jpeg" Type="http://schemas.openxmlformats.org/officeDocument/2006/relationships/image"/><Relationship Id="rId5" Target="../media/image114.jpeg" Type="http://schemas.openxmlformats.org/officeDocument/2006/relationships/image"/><Relationship Id="rId6" Target="../media/image115.png" Type="http://schemas.openxmlformats.org/officeDocument/2006/relationships/image"/><Relationship Id="rId7" Target="../media/image116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8.jpeg" Type="http://schemas.openxmlformats.org/officeDocument/2006/relationships/image"/><Relationship Id="rId11" Target="../media/image12.png" Type="http://schemas.openxmlformats.org/officeDocument/2006/relationships/image"/><Relationship Id="rId12" Target="../media/image119.png" Type="http://schemas.openxmlformats.org/officeDocument/2006/relationships/image"/><Relationship Id="rId13" Target="../media/image120.svg" Type="http://schemas.openxmlformats.org/officeDocument/2006/relationships/image"/><Relationship Id="rId2" Target="../media/image1.jpeg" Type="http://schemas.openxmlformats.org/officeDocument/2006/relationships/image"/><Relationship Id="rId3" Target="../media/image5.jpeg" Type="http://schemas.openxmlformats.org/officeDocument/2006/relationships/image"/><Relationship Id="rId4" Target="../media/image6.png" Type="http://schemas.openxmlformats.org/officeDocument/2006/relationships/image"/><Relationship Id="rId5" Target="../media/image2.jpeg" Type="http://schemas.openxmlformats.org/officeDocument/2006/relationships/image"/><Relationship Id="rId6" Target="../media/image3.png" Type="http://schemas.openxmlformats.org/officeDocument/2006/relationships/image"/><Relationship Id="rId7" Target="../media/image4.jpeg" Type="http://schemas.openxmlformats.org/officeDocument/2006/relationships/image"/><Relationship Id="rId8" Target="../media/image117.png" Type="http://schemas.openxmlformats.org/officeDocument/2006/relationships/image"/><Relationship Id="rId9" Target="../media/image112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jpe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png" Type="http://schemas.openxmlformats.org/officeDocument/2006/relationships/image"/><Relationship Id="rId12" Target="../media/image29.svg" Type="http://schemas.openxmlformats.org/officeDocument/2006/relationships/image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svg" Type="http://schemas.openxmlformats.org/officeDocument/2006/relationships/image"/><Relationship Id="rId11" Target="../media/image50.png" Type="http://schemas.openxmlformats.org/officeDocument/2006/relationships/image"/><Relationship Id="rId12" Target="../media/image51.svg" Type="http://schemas.openxmlformats.org/officeDocument/2006/relationships/image"/><Relationship Id="rId13" Target="../media/image52.png" Type="http://schemas.openxmlformats.org/officeDocument/2006/relationships/image"/><Relationship Id="rId14" Target="../media/image53.svg" Type="http://schemas.openxmlformats.org/officeDocument/2006/relationships/image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47.gif" Type="http://schemas.openxmlformats.org/officeDocument/2006/relationships/image"/><Relationship Id="rId9" Target="../media/image48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svg" Type="http://schemas.openxmlformats.org/officeDocument/2006/relationships/image"/><Relationship Id="rId11" Target="../media/image63.gif" Type="http://schemas.openxmlformats.org/officeDocument/2006/relationships/image"/><Relationship Id="rId2" Target="../media/image54.png" Type="http://schemas.openxmlformats.org/officeDocument/2006/relationships/image"/><Relationship Id="rId3" Target="../media/image55.svg" Type="http://schemas.openxmlformats.org/officeDocument/2006/relationships/image"/><Relationship Id="rId4" Target="../media/image56.png" Type="http://schemas.openxmlformats.org/officeDocument/2006/relationships/image"/><Relationship Id="rId5" Target="../media/image57.svg" Type="http://schemas.openxmlformats.org/officeDocument/2006/relationships/image"/><Relationship Id="rId6" Target="../media/image58.png" Type="http://schemas.openxmlformats.org/officeDocument/2006/relationships/image"/><Relationship Id="rId7" Target="../media/image59.png" Type="http://schemas.openxmlformats.org/officeDocument/2006/relationships/image"/><Relationship Id="rId8" Target="../media/image60.svg" Type="http://schemas.openxmlformats.org/officeDocument/2006/relationships/image"/><Relationship Id="rId9" Target="../media/image61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svg" Type="http://schemas.openxmlformats.org/officeDocument/2006/relationships/image"/><Relationship Id="rId2" Target="../media/image64.png" Type="http://schemas.openxmlformats.org/officeDocument/2006/relationships/image"/><Relationship Id="rId3" Target="../media/image65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68.gif" Type="http://schemas.openxmlformats.org/officeDocument/2006/relationships/image"/><Relationship Id="rId7" Target="../media/image69.png" Type="http://schemas.openxmlformats.org/officeDocument/2006/relationships/image"/><Relationship Id="rId8" Target="../media/image70.svg" Type="http://schemas.openxmlformats.org/officeDocument/2006/relationships/image"/><Relationship Id="rId9" Target="../media/image71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1.png" Type="http://schemas.openxmlformats.org/officeDocument/2006/relationships/image"/><Relationship Id="rId11" Target="../media/image82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75.png" Type="http://schemas.openxmlformats.org/officeDocument/2006/relationships/image"/><Relationship Id="rId5" Target="../media/image76.svg" Type="http://schemas.openxmlformats.org/officeDocument/2006/relationships/image"/><Relationship Id="rId6" Target="../media/image77.png" Type="http://schemas.openxmlformats.org/officeDocument/2006/relationships/image"/><Relationship Id="rId7" Target="../media/image78.jpeg" Type="http://schemas.openxmlformats.org/officeDocument/2006/relationships/image"/><Relationship Id="rId8" Target="../media/image79.png" Type="http://schemas.openxmlformats.org/officeDocument/2006/relationships/image"/><Relationship Id="rId9" Target="../media/image8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l="0" t="-278" r="0" b="-278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name="Freeform 10" id="10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t="0" r="-237551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-296991">
            <a:off x="3055702" y="1435689"/>
            <a:ext cx="12128005" cy="7794293"/>
          </a:xfrm>
          <a:custGeom>
            <a:avLst/>
            <a:gdLst/>
            <a:ahLst/>
            <a:cxnLst/>
            <a:rect r="r" b="b" t="t" l="l"/>
            <a:pathLst>
              <a:path h="7794293" w="12128005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700000">
            <a:off x="-3021635" y="2042349"/>
            <a:ext cx="5117166" cy="1272895"/>
          </a:xfrm>
          <a:custGeom>
            <a:avLst/>
            <a:gdLst/>
            <a:ahLst/>
            <a:cxnLst/>
            <a:rect r="r" b="b" t="t" l="l"/>
            <a:pathLst>
              <a:path h="1272895" w="5117166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3569674">
            <a:off x="-2435523" y="-1078537"/>
            <a:ext cx="3944942" cy="3875906"/>
          </a:xfrm>
          <a:custGeom>
            <a:avLst/>
            <a:gdLst/>
            <a:ahLst/>
            <a:cxnLst/>
            <a:rect r="r" b="b" t="t" l="l"/>
            <a:pathLst>
              <a:path h="3875906" w="3944942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025603">
            <a:off x="-1458512" y="7218919"/>
            <a:ext cx="4019186" cy="6136162"/>
          </a:xfrm>
          <a:custGeom>
            <a:avLst/>
            <a:gdLst/>
            <a:ahLst/>
            <a:cxnLst/>
            <a:rect r="r" b="b" t="t" l="l"/>
            <a:pathLst>
              <a:path h="6136162" w="4019186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60405">
            <a:off x="15845490" y="7257103"/>
            <a:ext cx="3507936" cy="4278879"/>
          </a:xfrm>
          <a:custGeom>
            <a:avLst/>
            <a:gdLst/>
            <a:ahLst/>
            <a:cxnLst/>
            <a:rect r="r" b="b" t="t" l="l"/>
            <a:pathLst>
              <a:path h="4278879" w="3507936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-295103">
            <a:off x="4965846" y="2854907"/>
            <a:ext cx="8360231" cy="3230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14"/>
              </a:lnSpc>
            </a:pPr>
            <a:r>
              <a:rPr lang="en-US" sz="6749">
                <a:solidFill>
                  <a:srgbClr val="605048"/>
                </a:solidFill>
                <a:latin typeface="Pacifico"/>
              </a:rPr>
              <a:t>Спічрайтинг </a:t>
            </a:r>
          </a:p>
          <a:p>
            <a:pPr algn="ctr">
              <a:lnSpc>
                <a:spcPts val="6222"/>
              </a:lnSpc>
            </a:pPr>
            <a:r>
              <a:rPr lang="en-US" sz="6349">
                <a:solidFill>
                  <a:srgbClr val="605048"/>
                </a:solidFill>
                <a:latin typeface="Pacifico"/>
              </a:rPr>
              <a:t>як мистецтво комунікативного впливу</a:t>
            </a:r>
          </a:p>
        </p:txBody>
      </p:sp>
      <p:sp>
        <p:nvSpPr>
          <p:cNvPr name="TextBox 18" id="18"/>
          <p:cNvSpPr txBox="true"/>
          <p:nvPr/>
        </p:nvSpPr>
        <p:spPr>
          <a:xfrm rot="-316139">
            <a:off x="6085330" y="5634988"/>
            <a:ext cx="6909975" cy="1792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3999" spc="39">
                <a:solidFill>
                  <a:srgbClr val="605048"/>
                </a:solidFill>
                <a:latin typeface="Lumios Brush"/>
              </a:rPr>
              <a:t>сучаснi вимоги до публiчного виступу освiтнього лiдера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-6273966">
            <a:off x="15633257" y="879567"/>
            <a:ext cx="5117166" cy="1272895"/>
          </a:xfrm>
          <a:custGeom>
            <a:avLst/>
            <a:gdLst/>
            <a:ahLst/>
            <a:cxnLst/>
            <a:rect r="r" b="b" t="t" l="l"/>
            <a:pathLst>
              <a:path h="1272895" w="5117166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27259">
            <a:off x="8362120" y="1519537"/>
            <a:ext cx="891928" cy="908972"/>
          </a:xfrm>
          <a:custGeom>
            <a:avLst/>
            <a:gdLst/>
            <a:ahLst/>
            <a:cxnLst/>
            <a:rect r="r" b="b" t="t" l="l"/>
            <a:pathLst>
              <a:path h="908972" w="891928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650292" y="8186181"/>
            <a:ext cx="7967811" cy="77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65"/>
              </a:lnSpc>
            </a:pPr>
            <a:r>
              <a:rPr lang="en-US" sz="4243">
                <a:solidFill>
                  <a:srgbClr val="605048"/>
                </a:solidFill>
                <a:latin typeface="Raleway Bold"/>
              </a:rPr>
              <a:t>мистецтво розповідати історії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1059194">
            <a:off x="-3100593" y="-2161008"/>
            <a:ext cx="11965643" cy="9529003"/>
          </a:xfrm>
          <a:custGeom>
            <a:avLst/>
            <a:gdLst/>
            <a:ahLst/>
            <a:cxnLst/>
            <a:rect r="r" b="b" t="t" l="l"/>
            <a:pathLst>
              <a:path h="9529003" w="11965643">
                <a:moveTo>
                  <a:pt x="0" y="0"/>
                </a:moveTo>
                <a:lnTo>
                  <a:pt x="11965644" y="0"/>
                </a:lnTo>
                <a:lnTo>
                  <a:pt x="11965644" y="9529003"/>
                </a:lnTo>
                <a:lnTo>
                  <a:pt x="0" y="9529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332087">
            <a:off x="10857803" y="-6975537"/>
            <a:ext cx="9588890" cy="18375921"/>
          </a:xfrm>
          <a:custGeom>
            <a:avLst/>
            <a:gdLst/>
            <a:ahLst/>
            <a:cxnLst/>
            <a:rect r="r" b="b" t="t" l="l"/>
            <a:pathLst>
              <a:path h="18375921" w="9588890">
                <a:moveTo>
                  <a:pt x="0" y="0"/>
                </a:moveTo>
                <a:lnTo>
                  <a:pt x="9588890" y="0"/>
                </a:lnTo>
                <a:lnTo>
                  <a:pt x="9588890" y="18375921"/>
                </a:lnTo>
                <a:lnTo>
                  <a:pt x="0" y="183759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622331">
            <a:off x="13236134" y="4790957"/>
            <a:ext cx="8489899" cy="5942929"/>
          </a:xfrm>
          <a:custGeom>
            <a:avLst/>
            <a:gdLst/>
            <a:ahLst/>
            <a:cxnLst/>
            <a:rect r="r" b="b" t="t" l="l"/>
            <a:pathLst>
              <a:path h="5942929" w="8489899">
                <a:moveTo>
                  <a:pt x="0" y="0"/>
                </a:moveTo>
                <a:lnTo>
                  <a:pt x="8489900" y="0"/>
                </a:lnTo>
                <a:lnTo>
                  <a:pt x="8489900" y="5942930"/>
                </a:lnTo>
                <a:lnTo>
                  <a:pt x="0" y="5942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9323097" y="1028700"/>
            <a:ext cx="7890093" cy="4734056"/>
            <a:chOff x="0" y="0"/>
            <a:chExt cx="6350000" cy="381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8"/>
              <a:stretch>
                <a:fillRect l="0" t="-5555" r="0" b="-5555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028700" y="1028700"/>
            <a:ext cx="7890093" cy="4734056"/>
            <a:chOff x="0" y="0"/>
            <a:chExt cx="6350000" cy="381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9"/>
              <a:stretch>
                <a:fillRect l="0" t="-5555" r="0" b="-5555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394852" y="7181274"/>
            <a:ext cx="4358628" cy="933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379"/>
              </a:lnSpc>
            </a:pPr>
            <a:r>
              <a:rPr lang="en-US" sz="6149">
                <a:solidFill>
                  <a:srgbClr val="653B28"/>
                </a:solidFill>
                <a:latin typeface="Balgin"/>
              </a:rPr>
              <a:t>Сторітелінг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7162484">
            <a:off x="12250590" y="633304"/>
            <a:ext cx="7536668" cy="14443092"/>
          </a:xfrm>
          <a:custGeom>
            <a:avLst/>
            <a:gdLst/>
            <a:ahLst/>
            <a:cxnLst/>
            <a:rect r="r" b="b" t="t" l="l"/>
            <a:pathLst>
              <a:path h="14443092" w="7536668">
                <a:moveTo>
                  <a:pt x="0" y="0"/>
                </a:moveTo>
                <a:lnTo>
                  <a:pt x="7536668" y="0"/>
                </a:lnTo>
                <a:lnTo>
                  <a:pt x="7536668" y="14443092"/>
                </a:lnTo>
                <a:lnTo>
                  <a:pt x="0" y="14443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011309">
            <a:off x="11414946" y="-2485820"/>
            <a:ext cx="8410362" cy="8613965"/>
          </a:xfrm>
          <a:custGeom>
            <a:avLst/>
            <a:gdLst/>
            <a:ahLst/>
            <a:cxnLst/>
            <a:rect r="r" b="b" t="t" l="l"/>
            <a:pathLst>
              <a:path h="8613965" w="8410362">
                <a:moveTo>
                  <a:pt x="0" y="0"/>
                </a:moveTo>
                <a:lnTo>
                  <a:pt x="8410362" y="0"/>
                </a:lnTo>
                <a:lnTo>
                  <a:pt x="8410362" y="8613966"/>
                </a:lnTo>
                <a:lnTo>
                  <a:pt x="0" y="8613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2692">
            <a:off x="7764929" y="6953580"/>
            <a:ext cx="5145250" cy="5230846"/>
          </a:xfrm>
          <a:custGeom>
            <a:avLst/>
            <a:gdLst/>
            <a:ahLst/>
            <a:cxnLst/>
            <a:rect r="r" b="b" t="t" l="l"/>
            <a:pathLst>
              <a:path h="5230846" w="5145250">
                <a:moveTo>
                  <a:pt x="0" y="0"/>
                </a:moveTo>
                <a:lnTo>
                  <a:pt x="5145250" y="0"/>
                </a:lnTo>
                <a:lnTo>
                  <a:pt x="5145250" y="5230846"/>
                </a:lnTo>
                <a:lnTo>
                  <a:pt x="0" y="5230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9735820" y="1111037"/>
            <a:ext cx="5645448" cy="8064926"/>
            <a:chOff x="0" y="0"/>
            <a:chExt cx="4445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44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45000">
                  <a:moveTo>
                    <a:pt x="2222500" y="6350000"/>
                  </a:moveTo>
                  <a:lnTo>
                    <a:pt x="2222500" y="6350000"/>
                  </a:ln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lnTo>
                    <a:pt x="2222500" y="0"/>
                  </a:ln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45716" t="0" r="-4571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438865" y="1839743"/>
            <a:ext cx="6910589" cy="6607514"/>
            <a:chOff x="0" y="0"/>
            <a:chExt cx="9214119" cy="8810018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5688992"/>
              <a:ext cx="9214119" cy="31210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99"/>
                </a:lnSpc>
              </a:pPr>
              <a:r>
                <a:rPr lang="en-US" sz="3399">
                  <a:solidFill>
                    <a:srgbClr val="307A24"/>
                  </a:solidFill>
                  <a:latin typeface="Pacifico"/>
                </a:rPr>
                <a:t>Як жити, перш ніж померти,</a:t>
              </a:r>
            </a:p>
            <a:p>
              <a:pPr algn="ctr">
                <a:lnSpc>
                  <a:spcPts val="4349"/>
                </a:lnSpc>
              </a:pPr>
              <a:r>
                <a:rPr lang="en-US" sz="2899">
                  <a:solidFill>
                    <a:srgbClr val="307A24"/>
                  </a:solidFill>
                  <a:latin typeface="Pacifico"/>
                </a:rPr>
                <a:t>а також</a:t>
              </a:r>
            </a:p>
            <a:p>
              <a:pPr algn="ctr">
                <a:lnSpc>
                  <a:spcPts val="5099"/>
                </a:lnSpc>
              </a:pPr>
              <a:r>
                <a:rPr lang="en-US" sz="3399">
                  <a:solidFill>
                    <a:srgbClr val="307A24"/>
                  </a:solidFill>
                  <a:latin typeface="Pacifico"/>
                </a:rPr>
                <a:t>Навіщо крокодилам одружуватись</a:t>
              </a:r>
            </a:p>
            <a:p>
              <a:pPr algn="ctr">
                <a:lnSpc>
                  <a:spcPts val="4649"/>
                </a:lnSpc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-9525"/>
              <a:ext cx="9214119" cy="5089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7A24"/>
                  </a:solidFill>
                  <a:latin typeface="Balgin"/>
                </a:rPr>
                <a:t>Технологія сторітелінгу як складова риторичної компетенції освітнього лідера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l="0" t="-278" r="0" b="-278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name="Freeform 10" id="10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t="0" r="-237551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-296991">
            <a:off x="2913760" y="1537392"/>
            <a:ext cx="12128005" cy="7794293"/>
          </a:xfrm>
          <a:custGeom>
            <a:avLst/>
            <a:gdLst/>
            <a:ahLst/>
            <a:cxnLst/>
            <a:rect r="r" b="b" t="t" l="l"/>
            <a:pathLst>
              <a:path h="7794293" w="12128005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3569674">
            <a:off x="-2435523" y="-1078537"/>
            <a:ext cx="3944942" cy="3875906"/>
          </a:xfrm>
          <a:custGeom>
            <a:avLst/>
            <a:gdLst/>
            <a:ahLst/>
            <a:cxnLst/>
            <a:rect r="r" b="b" t="t" l="l"/>
            <a:pathLst>
              <a:path h="3875906" w="3944942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025603">
            <a:off x="-1458512" y="7218919"/>
            <a:ext cx="4019186" cy="6136162"/>
          </a:xfrm>
          <a:custGeom>
            <a:avLst/>
            <a:gdLst/>
            <a:ahLst/>
            <a:cxnLst/>
            <a:rect r="r" b="b" t="t" l="l"/>
            <a:pathLst>
              <a:path h="6136162" w="4019186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60405">
            <a:off x="15845490" y="7257103"/>
            <a:ext cx="3507936" cy="4278879"/>
          </a:xfrm>
          <a:custGeom>
            <a:avLst/>
            <a:gdLst/>
            <a:ahLst/>
            <a:cxnLst/>
            <a:rect r="r" b="b" t="t" l="l"/>
            <a:pathLst>
              <a:path h="4278879" w="3507936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6273966">
            <a:off x="15633257" y="879567"/>
            <a:ext cx="5117166" cy="1272895"/>
          </a:xfrm>
          <a:custGeom>
            <a:avLst/>
            <a:gdLst/>
            <a:ahLst/>
            <a:cxnLst/>
            <a:rect r="r" b="b" t="t" l="l"/>
            <a:pathLst>
              <a:path h="1272895" w="5117166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7259">
            <a:off x="8362120" y="1519537"/>
            <a:ext cx="891928" cy="908972"/>
          </a:xfrm>
          <a:custGeom>
            <a:avLst/>
            <a:gdLst/>
            <a:ahLst/>
            <a:cxnLst/>
            <a:rect r="r" b="b" t="t" l="l"/>
            <a:pathLst>
              <a:path h="908972" w="891928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328119">
            <a:off x="5293418" y="2888672"/>
            <a:ext cx="7701163" cy="4888327"/>
          </a:xfrm>
          <a:custGeom>
            <a:avLst/>
            <a:gdLst/>
            <a:ahLst/>
            <a:cxnLst/>
            <a:rect r="r" b="b" t="t" l="l"/>
            <a:pathLst>
              <a:path h="4888327" w="7701163">
                <a:moveTo>
                  <a:pt x="0" y="0"/>
                </a:moveTo>
                <a:lnTo>
                  <a:pt x="7701164" y="0"/>
                </a:lnTo>
                <a:lnTo>
                  <a:pt x="7701164" y="4888327"/>
                </a:lnTo>
                <a:lnTo>
                  <a:pt x="0" y="48883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-344508">
            <a:off x="3699203" y="2145417"/>
            <a:ext cx="10206141" cy="641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605048"/>
                </a:solidFill>
                <a:latin typeface="Bryndan Write"/>
              </a:rPr>
              <a:t>Індійська народна казка "Мавпа та крокодил"</a:t>
            </a:r>
          </a:p>
        </p:txBody>
      </p:sp>
      <p:sp>
        <p:nvSpPr>
          <p:cNvPr name="TextBox 20" id="20"/>
          <p:cNvSpPr txBox="true"/>
          <p:nvPr/>
        </p:nvSpPr>
        <p:spPr>
          <a:xfrm rot="-344508">
            <a:off x="1194181" y="3779296"/>
            <a:ext cx="3666573" cy="4551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65"/>
              </a:lnSpc>
              <a:spcBef>
                <a:spcPct val="0"/>
              </a:spcBef>
            </a:pPr>
            <a:r>
              <a:rPr lang="en-US" sz="4843">
                <a:solidFill>
                  <a:srgbClr val="605048"/>
                </a:solidFill>
                <a:latin typeface="Bryndan Write"/>
              </a:rPr>
              <a:t>Наявність персонажів, сюжету, конфлікту, інтриги</a:t>
            </a:r>
          </a:p>
        </p:txBody>
      </p:sp>
      <p:sp>
        <p:nvSpPr>
          <p:cNvPr name="TextBox 21" id="21"/>
          <p:cNvSpPr txBox="true"/>
          <p:nvPr/>
        </p:nvSpPr>
        <p:spPr>
          <a:xfrm rot="-344508">
            <a:off x="13513823" y="2515166"/>
            <a:ext cx="3666573" cy="4551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65"/>
              </a:lnSpc>
            </a:pPr>
            <a:r>
              <a:rPr lang="en-US" sz="4843">
                <a:solidFill>
                  <a:srgbClr val="605048"/>
                </a:solidFill>
                <a:latin typeface="Bryndan Write"/>
              </a:rPr>
              <a:t>Простота</a:t>
            </a:r>
          </a:p>
          <a:p>
            <a:pPr algn="ctr">
              <a:lnSpc>
                <a:spcPts val="7265"/>
              </a:lnSpc>
            </a:pPr>
            <a:r>
              <a:rPr lang="en-US" sz="4843">
                <a:solidFill>
                  <a:srgbClr val="605048"/>
                </a:solidFill>
                <a:latin typeface="Bryndan Write"/>
              </a:rPr>
              <a:t>Динамічність</a:t>
            </a:r>
          </a:p>
          <a:p>
            <a:pPr algn="ctr">
              <a:lnSpc>
                <a:spcPts val="7265"/>
              </a:lnSpc>
            </a:pPr>
            <a:r>
              <a:rPr lang="en-US" sz="4843">
                <a:solidFill>
                  <a:srgbClr val="605048"/>
                </a:solidFill>
                <a:latin typeface="Bryndan Write"/>
              </a:rPr>
              <a:t>Візуалізація</a:t>
            </a:r>
          </a:p>
          <a:p>
            <a:pPr algn="ctr">
              <a:lnSpc>
                <a:spcPts val="7265"/>
              </a:lnSpc>
              <a:spcBef>
                <a:spcPct val="0"/>
              </a:spcBef>
            </a:pPr>
            <a:r>
              <a:rPr lang="en-US" sz="4843">
                <a:solidFill>
                  <a:srgbClr val="605048"/>
                </a:solidFill>
                <a:latin typeface="Bryndan Write"/>
              </a:rPr>
              <a:t>Логічний висновок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D8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56354" y="3995983"/>
            <a:ext cx="12698350" cy="6028087"/>
          </a:xfrm>
          <a:custGeom>
            <a:avLst/>
            <a:gdLst/>
            <a:ahLst/>
            <a:cxnLst/>
            <a:rect r="r" b="b" t="t" l="l"/>
            <a:pathLst>
              <a:path h="6028087" w="12698350">
                <a:moveTo>
                  <a:pt x="0" y="0"/>
                </a:moveTo>
                <a:lnTo>
                  <a:pt x="12698349" y="0"/>
                </a:lnTo>
                <a:lnTo>
                  <a:pt x="12698349" y="6028087"/>
                </a:lnTo>
                <a:lnTo>
                  <a:pt x="0" y="60280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78" r="0" b="-1025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20027"/>
            <a:ext cx="18282368" cy="2596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>
                <a:solidFill>
                  <a:srgbClr val="000000"/>
                </a:solidFill>
                <a:latin typeface="Stadio Now Novarese"/>
              </a:rPr>
              <a:t>«Чорний квадрат» ХХІ століття: </a:t>
            </a:r>
          </a:p>
          <a:p>
            <a:pPr algn="ctr">
              <a:lnSpc>
                <a:spcPts val="9660"/>
              </a:lnSpc>
            </a:pPr>
            <a:r>
              <a:rPr lang="en-US" sz="6900">
                <a:solidFill>
                  <a:srgbClr val="000000"/>
                </a:solidFill>
                <a:latin typeface="Stadio Now Display"/>
              </a:rPr>
              <a:t>«Zoom» без фідбеку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0" y="2803260"/>
            <a:ext cx="18282368" cy="695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Pacifico"/>
              </a:rPr>
              <a:t>«Заговори, щоб я тебе побачив» (Сократ)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-7108606">
            <a:off x="-2316851" y="-9236137"/>
            <a:ext cx="9639169" cy="18472274"/>
          </a:xfrm>
          <a:custGeom>
            <a:avLst/>
            <a:gdLst/>
            <a:ahLst/>
            <a:cxnLst/>
            <a:rect r="r" b="b" t="t" l="l"/>
            <a:pathLst>
              <a:path h="18472274" w="9639169">
                <a:moveTo>
                  <a:pt x="0" y="18472274"/>
                </a:moveTo>
                <a:lnTo>
                  <a:pt x="9639169" y="18472274"/>
                </a:lnTo>
                <a:lnTo>
                  <a:pt x="9639169" y="0"/>
                </a:lnTo>
                <a:lnTo>
                  <a:pt x="0" y="0"/>
                </a:lnTo>
                <a:lnTo>
                  <a:pt x="0" y="184722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871783" y="2712345"/>
            <a:ext cx="7753007" cy="7654333"/>
          </a:xfrm>
          <a:custGeom>
            <a:avLst/>
            <a:gdLst/>
            <a:ahLst/>
            <a:cxnLst/>
            <a:rect r="r" b="b" t="t" l="l"/>
            <a:pathLst>
              <a:path h="7654333" w="7753007">
                <a:moveTo>
                  <a:pt x="0" y="0"/>
                </a:moveTo>
                <a:lnTo>
                  <a:pt x="7753007" y="0"/>
                </a:lnTo>
                <a:lnTo>
                  <a:pt x="7753007" y="7654332"/>
                </a:lnTo>
                <a:lnTo>
                  <a:pt x="0" y="7654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755593">
            <a:off x="10700855" y="4576949"/>
            <a:ext cx="10643036" cy="7082457"/>
          </a:xfrm>
          <a:custGeom>
            <a:avLst/>
            <a:gdLst/>
            <a:ahLst/>
            <a:cxnLst/>
            <a:rect r="r" b="b" t="t" l="l"/>
            <a:pathLst>
              <a:path h="7082457" w="10643036">
                <a:moveTo>
                  <a:pt x="10643035" y="0"/>
                </a:moveTo>
                <a:lnTo>
                  <a:pt x="0" y="0"/>
                </a:lnTo>
                <a:lnTo>
                  <a:pt x="0" y="7082457"/>
                </a:lnTo>
                <a:lnTo>
                  <a:pt x="10643035" y="7082457"/>
                </a:lnTo>
                <a:lnTo>
                  <a:pt x="10643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96264" y="3657123"/>
            <a:ext cx="7683961" cy="1331157"/>
            <a:chOff x="0" y="0"/>
            <a:chExt cx="10245281" cy="177487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245281" cy="1774876"/>
            </a:xfrm>
            <a:custGeom>
              <a:avLst/>
              <a:gdLst/>
              <a:ahLst/>
              <a:cxnLst/>
              <a:rect r="r" b="b" t="t" l="l"/>
              <a:pathLst>
                <a:path h="1774876" w="10245281">
                  <a:moveTo>
                    <a:pt x="0" y="0"/>
                  </a:moveTo>
                  <a:lnTo>
                    <a:pt x="10245281" y="0"/>
                  </a:lnTo>
                  <a:lnTo>
                    <a:pt x="10245281" y="1774876"/>
                  </a:lnTo>
                  <a:lnTo>
                    <a:pt x="0" y="1774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-11660" r="-66333" b="-1166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608627" y="413935"/>
              <a:ext cx="6667604" cy="723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199">
                  <a:solidFill>
                    <a:srgbClr val="605048"/>
                  </a:solidFill>
                  <a:latin typeface="Pacifico"/>
                </a:rPr>
                <a:t>Запитання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575339" y="3657123"/>
            <a:ext cx="7683961" cy="1331157"/>
            <a:chOff x="0" y="0"/>
            <a:chExt cx="10245281" cy="177487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245281" cy="1774876"/>
            </a:xfrm>
            <a:custGeom>
              <a:avLst/>
              <a:gdLst/>
              <a:ahLst/>
              <a:cxnLst/>
              <a:rect r="r" b="b" t="t" l="l"/>
              <a:pathLst>
                <a:path h="1774876" w="10245281">
                  <a:moveTo>
                    <a:pt x="0" y="0"/>
                  </a:moveTo>
                  <a:lnTo>
                    <a:pt x="10245281" y="0"/>
                  </a:lnTo>
                  <a:lnTo>
                    <a:pt x="10245281" y="1774876"/>
                  </a:lnTo>
                  <a:lnTo>
                    <a:pt x="0" y="1774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-11660" r="-66333" b="-1166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1608627" y="413935"/>
              <a:ext cx="6667604" cy="723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199">
                  <a:solidFill>
                    <a:srgbClr val="605048"/>
                  </a:solidFill>
                  <a:latin typeface="Pacifico"/>
                </a:rPr>
                <a:t>Мовні накази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96264" y="6960359"/>
            <a:ext cx="7683961" cy="1931232"/>
            <a:chOff x="0" y="0"/>
            <a:chExt cx="10245281" cy="2574976"/>
          </a:xfrm>
        </p:grpSpPr>
        <p:sp>
          <p:nvSpPr>
            <p:cNvPr name="Freeform 12" id="12"/>
            <p:cNvSpPr/>
            <p:nvPr/>
          </p:nvSpPr>
          <p:spPr>
            <a:xfrm flipH="false" flipV="true" rot="0">
              <a:off x="0" y="0"/>
              <a:ext cx="10245281" cy="2574976"/>
            </a:xfrm>
            <a:custGeom>
              <a:avLst/>
              <a:gdLst/>
              <a:ahLst/>
              <a:cxnLst/>
              <a:rect r="r" b="b" t="t" l="l"/>
              <a:pathLst>
                <a:path h="2574976" w="10245281">
                  <a:moveTo>
                    <a:pt x="0" y="2574976"/>
                  </a:moveTo>
                  <a:lnTo>
                    <a:pt x="10245281" y="2574976"/>
                  </a:lnTo>
                  <a:lnTo>
                    <a:pt x="10245281" y="0"/>
                  </a:lnTo>
                  <a:lnTo>
                    <a:pt x="0" y="0"/>
                  </a:lnTo>
                  <a:lnTo>
                    <a:pt x="0" y="2574976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8821" t="0" r="-86858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1608627" y="482942"/>
              <a:ext cx="6667604" cy="15233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199">
                  <a:solidFill>
                    <a:srgbClr val="605048"/>
                  </a:solidFill>
                  <a:latin typeface="Pacifico"/>
                </a:rPr>
                <a:t>Паузи, зміна темпу та інтонації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575339" y="7260397"/>
            <a:ext cx="7683961" cy="1331157"/>
            <a:chOff x="0" y="0"/>
            <a:chExt cx="10245281" cy="1774876"/>
          </a:xfrm>
        </p:grpSpPr>
        <p:sp>
          <p:nvSpPr>
            <p:cNvPr name="Freeform 15" id="15"/>
            <p:cNvSpPr/>
            <p:nvPr/>
          </p:nvSpPr>
          <p:spPr>
            <a:xfrm flipH="false" flipV="true" rot="0">
              <a:off x="0" y="0"/>
              <a:ext cx="10245281" cy="1774876"/>
            </a:xfrm>
            <a:custGeom>
              <a:avLst/>
              <a:gdLst/>
              <a:ahLst/>
              <a:cxnLst/>
              <a:rect r="r" b="b" t="t" l="l"/>
              <a:pathLst>
                <a:path h="1774876" w="10245281">
                  <a:moveTo>
                    <a:pt x="0" y="1774876"/>
                  </a:moveTo>
                  <a:lnTo>
                    <a:pt x="10245281" y="1774876"/>
                  </a:lnTo>
                  <a:lnTo>
                    <a:pt x="10245281" y="0"/>
                  </a:lnTo>
                  <a:lnTo>
                    <a:pt x="0" y="0"/>
                  </a:lnTo>
                  <a:lnTo>
                    <a:pt x="0" y="1774876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-11660" r="-66333" b="-1166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608627" y="482942"/>
              <a:ext cx="6667604" cy="723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199">
                  <a:solidFill>
                    <a:srgbClr val="605048"/>
                  </a:solidFill>
                  <a:latin typeface="Pacifico"/>
                </a:rPr>
                <a:t>Експресія, гумор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296264" y="5479635"/>
            <a:ext cx="7683961" cy="1331157"/>
            <a:chOff x="0" y="0"/>
            <a:chExt cx="10245281" cy="1774876"/>
          </a:xfrm>
        </p:grpSpPr>
        <p:sp>
          <p:nvSpPr>
            <p:cNvPr name="Freeform 18" id="18"/>
            <p:cNvSpPr/>
            <p:nvPr/>
          </p:nvSpPr>
          <p:spPr>
            <a:xfrm flipH="true" flipV="false" rot="0">
              <a:off x="0" y="0"/>
              <a:ext cx="10245281" cy="1774876"/>
            </a:xfrm>
            <a:custGeom>
              <a:avLst/>
              <a:gdLst/>
              <a:ahLst/>
              <a:cxnLst/>
              <a:rect r="r" b="b" t="t" l="l"/>
              <a:pathLst>
                <a:path h="1774876" w="10245281">
                  <a:moveTo>
                    <a:pt x="10245281" y="0"/>
                  </a:moveTo>
                  <a:lnTo>
                    <a:pt x="0" y="0"/>
                  </a:lnTo>
                  <a:lnTo>
                    <a:pt x="0" y="1774876"/>
                  </a:lnTo>
                  <a:lnTo>
                    <a:pt x="10245281" y="1774876"/>
                  </a:lnTo>
                  <a:lnTo>
                    <a:pt x="102452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-11660" r="-66333" b="-1166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1608627" y="482942"/>
              <a:ext cx="6667604" cy="723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199">
                  <a:solidFill>
                    <a:srgbClr val="605048"/>
                  </a:solidFill>
                  <a:latin typeface="Pacifico"/>
                </a:rPr>
                <a:t>Метод незавершених речень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575339" y="5479635"/>
            <a:ext cx="7683961" cy="1331157"/>
            <a:chOff x="0" y="0"/>
            <a:chExt cx="10245281" cy="1774876"/>
          </a:xfrm>
        </p:grpSpPr>
        <p:sp>
          <p:nvSpPr>
            <p:cNvPr name="Freeform 21" id="21"/>
            <p:cNvSpPr/>
            <p:nvPr/>
          </p:nvSpPr>
          <p:spPr>
            <a:xfrm flipH="true" flipV="false" rot="0">
              <a:off x="0" y="0"/>
              <a:ext cx="10245281" cy="1774876"/>
            </a:xfrm>
            <a:custGeom>
              <a:avLst/>
              <a:gdLst/>
              <a:ahLst/>
              <a:cxnLst/>
              <a:rect r="r" b="b" t="t" l="l"/>
              <a:pathLst>
                <a:path h="1774876" w="10245281">
                  <a:moveTo>
                    <a:pt x="10245281" y="0"/>
                  </a:moveTo>
                  <a:lnTo>
                    <a:pt x="0" y="0"/>
                  </a:lnTo>
                  <a:lnTo>
                    <a:pt x="0" y="1774876"/>
                  </a:lnTo>
                  <a:lnTo>
                    <a:pt x="10245281" y="1774876"/>
                  </a:lnTo>
                  <a:lnTo>
                    <a:pt x="102452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-11660" r="-66333" b="-1166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1608627" y="482942"/>
              <a:ext cx="6667604" cy="723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199">
                  <a:solidFill>
                    <a:srgbClr val="605048"/>
                  </a:solidFill>
                  <a:latin typeface="Pacifico"/>
                </a:rPr>
                <a:t>Провокація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5563457" y="1074045"/>
            <a:ext cx="7161087" cy="163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6E8792"/>
                </a:solidFill>
                <a:latin typeface="Carelia"/>
              </a:rPr>
              <a:t>Прийоми привертання уваги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1C2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844622" y="-1406324"/>
            <a:ext cx="18584670" cy="17233058"/>
          </a:xfrm>
          <a:custGeom>
            <a:avLst/>
            <a:gdLst/>
            <a:ahLst/>
            <a:cxnLst/>
            <a:rect r="r" b="b" t="t" l="l"/>
            <a:pathLst>
              <a:path h="17233058" w="18584670">
                <a:moveTo>
                  <a:pt x="0" y="0"/>
                </a:moveTo>
                <a:lnTo>
                  <a:pt x="18584670" y="0"/>
                </a:lnTo>
                <a:lnTo>
                  <a:pt x="18584670" y="17233058"/>
                </a:lnTo>
                <a:lnTo>
                  <a:pt x="0" y="1723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86099" y="7056254"/>
            <a:ext cx="3552560" cy="4413118"/>
          </a:xfrm>
          <a:custGeom>
            <a:avLst/>
            <a:gdLst/>
            <a:ahLst/>
            <a:cxnLst/>
            <a:rect r="r" b="b" t="t" l="l"/>
            <a:pathLst>
              <a:path h="4413118" w="3552560">
                <a:moveTo>
                  <a:pt x="0" y="0"/>
                </a:moveTo>
                <a:lnTo>
                  <a:pt x="3552560" y="0"/>
                </a:lnTo>
                <a:lnTo>
                  <a:pt x="3552560" y="4413119"/>
                </a:lnTo>
                <a:lnTo>
                  <a:pt x="0" y="4413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741795" y="7205413"/>
            <a:ext cx="4973934" cy="4114800"/>
          </a:xfrm>
          <a:custGeom>
            <a:avLst/>
            <a:gdLst/>
            <a:ahLst/>
            <a:cxnLst/>
            <a:rect r="r" b="b" t="t" l="l"/>
            <a:pathLst>
              <a:path h="4114800" w="4973934">
                <a:moveTo>
                  <a:pt x="0" y="0"/>
                </a:moveTo>
                <a:lnTo>
                  <a:pt x="4973934" y="0"/>
                </a:lnTo>
                <a:lnTo>
                  <a:pt x="4973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565027" y="1195016"/>
            <a:ext cx="12942949" cy="1849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0"/>
              </a:lnSpc>
            </a:pPr>
            <a:r>
              <a:rPr lang="en-US" sz="5826">
                <a:solidFill>
                  <a:srgbClr val="664840"/>
                </a:solidFill>
                <a:latin typeface="Bryndan Write"/>
              </a:rPr>
              <a:t>ІНТЕРАКТИВНІ ЗАСОБИ АКТИВІЗАЦІЇ АУДИТОРІЇ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847566" y="3606966"/>
            <a:ext cx="6271569" cy="1536534"/>
          </a:xfrm>
          <a:custGeom>
            <a:avLst/>
            <a:gdLst/>
            <a:ahLst/>
            <a:cxnLst/>
            <a:rect r="r" b="b" t="t" l="l"/>
            <a:pathLst>
              <a:path h="1536534" w="6271569">
                <a:moveTo>
                  <a:pt x="0" y="0"/>
                </a:moveTo>
                <a:lnTo>
                  <a:pt x="6271569" y="0"/>
                </a:lnTo>
                <a:lnTo>
                  <a:pt x="6271569" y="1536534"/>
                </a:lnTo>
                <a:lnTo>
                  <a:pt x="0" y="15365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847566" y="6019800"/>
            <a:ext cx="6271569" cy="1536534"/>
          </a:xfrm>
          <a:custGeom>
            <a:avLst/>
            <a:gdLst/>
            <a:ahLst/>
            <a:cxnLst/>
            <a:rect r="r" b="b" t="t" l="l"/>
            <a:pathLst>
              <a:path h="1536534" w="6271569">
                <a:moveTo>
                  <a:pt x="0" y="0"/>
                </a:moveTo>
                <a:lnTo>
                  <a:pt x="6271569" y="0"/>
                </a:lnTo>
                <a:lnTo>
                  <a:pt x="6271569" y="1536534"/>
                </a:lnTo>
                <a:lnTo>
                  <a:pt x="0" y="15365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776295" y="3606966"/>
            <a:ext cx="6271569" cy="1536534"/>
          </a:xfrm>
          <a:custGeom>
            <a:avLst/>
            <a:gdLst/>
            <a:ahLst/>
            <a:cxnLst/>
            <a:rect r="r" b="b" t="t" l="l"/>
            <a:pathLst>
              <a:path h="1536534" w="6271569">
                <a:moveTo>
                  <a:pt x="0" y="0"/>
                </a:moveTo>
                <a:lnTo>
                  <a:pt x="6271569" y="0"/>
                </a:lnTo>
                <a:lnTo>
                  <a:pt x="6271569" y="1536534"/>
                </a:lnTo>
                <a:lnTo>
                  <a:pt x="0" y="15365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776295" y="6010275"/>
            <a:ext cx="6271569" cy="1536534"/>
          </a:xfrm>
          <a:custGeom>
            <a:avLst/>
            <a:gdLst/>
            <a:ahLst/>
            <a:cxnLst/>
            <a:rect r="r" b="b" t="t" l="l"/>
            <a:pathLst>
              <a:path h="1536534" w="6271569">
                <a:moveTo>
                  <a:pt x="0" y="0"/>
                </a:moveTo>
                <a:lnTo>
                  <a:pt x="6271569" y="0"/>
                </a:lnTo>
                <a:lnTo>
                  <a:pt x="6271569" y="1536534"/>
                </a:lnTo>
                <a:lnTo>
                  <a:pt x="0" y="15365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232139" y="6300794"/>
            <a:ext cx="4554731" cy="945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2"/>
              </a:lnSpc>
            </a:pPr>
            <a:r>
              <a:rPr lang="en-US" sz="2893">
                <a:solidFill>
                  <a:srgbClr val="664840"/>
                </a:solidFill>
                <a:latin typeface="Open Sans Bold"/>
              </a:rPr>
              <a:t>бліц-опитування та коментарі в чаті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232139" y="3889609"/>
            <a:ext cx="5071275" cy="944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2"/>
              </a:lnSpc>
            </a:pPr>
            <a:r>
              <a:rPr lang="en-US" sz="2893">
                <a:solidFill>
                  <a:srgbClr val="664840"/>
                </a:solidFill>
                <a:latin typeface="Open Sans Bold"/>
              </a:rPr>
              <a:t>міні-ігри: "оповідання на замовлення", "якщо..."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308699" y="3887959"/>
            <a:ext cx="5206761" cy="945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2"/>
              </a:lnSpc>
            </a:pPr>
            <a:r>
              <a:rPr lang="en-US" sz="2893">
                <a:solidFill>
                  <a:srgbClr val="664840"/>
                </a:solidFill>
                <a:latin typeface="Open Sans Bold"/>
              </a:rPr>
              <a:t>"реакції" в зумі: емоджі, смайли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308699" y="6259441"/>
            <a:ext cx="4554731" cy="945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2"/>
              </a:lnSpc>
            </a:pPr>
            <a:r>
              <a:rPr lang="en-US" sz="2893">
                <a:solidFill>
                  <a:srgbClr val="664840"/>
                </a:solidFill>
                <a:latin typeface="Open Sans Bold"/>
              </a:rPr>
              <a:t>"тлумачний словник", перифрази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527953" y="603913"/>
            <a:ext cx="1704187" cy="1704187"/>
          </a:xfrm>
          <a:custGeom>
            <a:avLst/>
            <a:gdLst/>
            <a:ahLst/>
            <a:cxnLst/>
            <a:rect r="r" b="b" t="t" l="l"/>
            <a:pathLst>
              <a:path h="1704187" w="1704187">
                <a:moveTo>
                  <a:pt x="0" y="0"/>
                </a:moveTo>
                <a:lnTo>
                  <a:pt x="1704186" y="0"/>
                </a:lnTo>
                <a:lnTo>
                  <a:pt x="1704186" y="1704187"/>
                </a:lnTo>
                <a:lnTo>
                  <a:pt x="0" y="17041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840863" y="2000932"/>
            <a:ext cx="3084677" cy="3084677"/>
          </a:xfrm>
          <a:custGeom>
            <a:avLst/>
            <a:gdLst/>
            <a:ahLst/>
            <a:cxnLst/>
            <a:rect r="r" b="b" t="t" l="l"/>
            <a:pathLst>
              <a:path h="3084677" w="3084677">
                <a:moveTo>
                  <a:pt x="0" y="0"/>
                </a:moveTo>
                <a:lnTo>
                  <a:pt x="3084677" y="0"/>
                </a:lnTo>
                <a:lnTo>
                  <a:pt x="3084677" y="3084677"/>
                </a:lnTo>
                <a:lnTo>
                  <a:pt x="0" y="30846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008216" y="8118309"/>
            <a:ext cx="6271569" cy="1536534"/>
          </a:xfrm>
          <a:custGeom>
            <a:avLst/>
            <a:gdLst/>
            <a:ahLst/>
            <a:cxnLst/>
            <a:rect r="r" b="b" t="t" l="l"/>
            <a:pathLst>
              <a:path h="1536534" w="6271569">
                <a:moveTo>
                  <a:pt x="0" y="0"/>
                </a:moveTo>
                <a:lnTo>
                  <a:pt x="6271568" y="0"/>
                </a:lnTo>
                <a:lnTo>
                  <a:pt x="6271568" y="1536535"/>
                </a:lnTo>
                <a:lnTo>
                  <a:pt x="0" y="1536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287088" y="8394534"/>
            <a:ext cx="5206761" cy="945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2"/>
              </a:lnSpc>
            </a:pPr>
            <a:r>
              <a:rPr lang="en-US" sz="2893">
                <a:solidFill>
                  <a:srgbClr val="664840"/>
                </a:solidFill>
                <a:latin typeface="Open Sans Bold"/>
              </a:rPr>
              <a:t>прохання про допомогу, звертання за порадою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1C2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5905891" y="-639750"/>
            <a:ext cx="16871569" cy="16207068"/>
          </a:xfrm>
          <a:custGeom>
            <a:avLst/>
            <a:gdLst/>
            <a:ahLst/>
            <a:cxnLst/>
            <a:rect r="r" b="b" t="t" l="l"/>
            <a:pathLst>
              <a:path h="16207068" w="16871569">
                <a:moveTo>
                  <a:pt x="16871569" y="0"/>
                </a:moveTo>
                <a:lnTo>
                  <a:pt x="0" y="0"/>
                </a:lnTo>
                <a:lnTo>
                  <a:pt x="0" y="16207068"/>
                </a:lnTo>
                <a:lnTo>
                  <a:pt x="16871569" y="16207068"/>
                </a:lnTo>
                <a:lnTo>
                  <a:pt x="168715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38308">
            <a:off x="1590217" y="4058071"/>
            <a:ext cx="4716827" cy="4665370"/>
          </a:xfrm>
          <a:custGeom>
            <a:avLst/>
            <a:gdLst/>
            <a:ahLst/>
            <a:cxnLst/>
            <a:rect r="r" b="b" t="t" l="l"/>
            <a:pathLst>
              <a:path h="4665370" w="4716827">
                <a:moveTo>
                  <a:pt x="0" y="0"/>
                </a:moveTo>
                <a:lnTo>
                  <a:pt x="4716827" y="0"/>
                </a:lnTo>
                <a:lnTo>
                  <a:pt x="4716827" y="4665370"/>
                </a:lnTo>
                <a:lnTo>
                  <a:pt x="0" y="466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68130">
            <a:off x="6801296" y="4039795"/>
            <a:ext cx="4716827" cy="4665370"/>
          </a:xfrm>
          <a:custGeom>
            <a:avLst/>
            <a:gdLst/>
            <a:ahLst/>
            <a:cxnLst/>
            <a:rect r="r" b="b" t="t" l="l"/>
            <a:pathLst>
              <a:path h="4665370" w="4716827">
                <a:moveTo>
                  <a:pt x="0" y="0"/>
                </a:moveTo>
                <a:lnTo>
                  <a:pt x="4716827" y="0"/>
                </a:lnTo>
                <a:lnTo>
                  <a:pt x="4716827" y="4665371"/>
                </a:lnTo>
                <a:lnTo>
                  <a:pt x="0" y="46653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57240">
            <a:off x="11983262" y="4069696"/>
            <a:ext cx="4716827" cy="4665370"/>
          </a:xfrm>
          <a:custGeom>
            <a:avLst/>
            <a:gdLst/>
            <a:ahLst/>
            <a:cxnLst/>
            <a:rect r="r" b="b" t="t" l="l"/>
            <a:pathLst>
              <a:path h="4665370" w="4716827">
                <a:moveTo>
                  <a:pt x="0" y="0"/>
                </a:moveTo>
                <a:lnTo>
                  <a:pt x="4716827" y="0"/>
                </a:lnTo>
                <a:lnTo>
                  <a:pt x="4716827" y="4665370"/>
                </a:lnTo>
                <a:lnTo>
                  <a:pt x="0" y="466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41592" y="7733973"/>
            <a:ext cx="5040401" cy="4114800"/>
          </a:xfrm>
          <a:custGeom>
            <a:avLst/>
            <a:gdLst/>
            <a:ahLst/>
            <a:cxnLst/>
            <a:rect r="r" b="b" t="t" l="l"/>
            <a:pathLst>
              <a:path h="4114800" w="5040401">
                <a:moveTo>
                  <a:pt x="0" y="0"/>
                </a:moveTo>
                <a:lnTo>
                  <a:pt x="5040401" y="0"/>
                </a:lnTo>
                <a:lnTo>
                  <a:pt x="50404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90217" y="241864"/>
            <a:ext cx="1727656" cy="2013159"/>
          </a:xfrm>
          <a:custGeom>
            <a:avLst/>
            <a:gdLst/>
            <a:ahLst/>
            <a:cxnLst/>
            <a:rect r="r" b="b" t="t" l="l"/>
            <a:pathLst>
              <a:path h="2013159" w="1727656">
                <a:moveTo>
                  <a:pt x="0" y="0"/>
                </a:moveTo>
                <a:lnTo>
                  <a:pt x="1727657" y="0"/>
                </a:lnTo>
                <a:lnTo>
                  <a:pt x="1727657" y="2013159"/>
                </a:lnTo>
                <a:lnTo>
                  <a:pt x="0" y="2013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163534" y="7229236"/>
            <a:ext cx="3934857" cy="6613205"/>
          </a:xfrm>
          <a:custGeom>
            <a:avLst/>
            <a:gdLst/>
            <a:ahLst/>
            <a:cxnLst/>
            <a:rect r="r" b="b" t="t" l="l"/>
            <a:pathLst>
              <a:path h="6613205" w="3934857">
                <a:moveTo>
                  <a:pt x="0" y="0"/>
                </a:moveTo>
                <a:lnTo>
                  <a:pt x="3934857" y="0"/>
                </a:lnTo>
                <a:lnTo>
                  <a:pt x="3934857" y="6613205"/>
                </a:lnTo>
                <a:lnTo>
                  <a:pt x="0" y="6613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166438" y="1011174"/>
            <a:ext cx="12901760" cy="1912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664840"/>
                </a:solidFill>
                <a:latin typeface="Lumios Brush"/>
              </a:rPr>
              <a:t>ТИПОВI ПОМИЛКИ ЗОРОВОГО КОНТАКТУ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071393" y="5426075"/>
            <a:ext cx="3754474" cy="2003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3"/>
              </a:lnSpc>
            </a:pPr>
            <a:r>
              <a:rPr lang="en-US" sz="2888">
                <a:solidFill>
                  <a:srgbClr val="664840"/>
                </a:solidFill>
                <a:latin typeface="Open Sans Bold"/>
              </a:rPr>
              <a:t>«скляний» погляд, погляд «в нікуди», у куток, поверх голів слухачів</a:t>
            </a:r>
          </a:p>
        </p:txBody>
      </p:sp>
      <p:sp>
        <p:nvSpPr>
          <p:cNvPr name="TextBox 11" id="11"/>
          <p:cNvSpPr txBox="true"/>
          <p:nvPr/>
        </p:nvSpPr>
        <p:spPr>
          <a:xfrm rot="69337">
            <a:off x="7262680" y="5173387"/>
            <a:ext cx="3754474" cy="3012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3"/>
              </a:lnSpc>
            </a:pPr>
            <a:r>
              <a:rPr lang="en-US" sz="2888">
                <a:solidFill>
                  <a:srgbClr val="664840"/>
                </a:solidFill>
                <a:latin typeface="Open Sans Bold"/>
              </a:rPr>
              <a:t>спрямований на одного слухача (інші відчувають себе зайвими на цьому «святі життя»)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528561" y="5425517"/>
            <a:ext cx="3626229" cy="2507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3"/>
              </a:lnSpc>
            </a:pPr>
            <a:r>
              <a:rPr lang="en-US" sz="2888">
                <a:solidFill>
                  <a:srgbClr val="664840"/>
                </a:solidFill>
                <a:latin typeface="Open Sans Bold"/>
              </a:rPr>
              <a:t>зосереджений на тексті промови (оратор не відриває погляду від папірця)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068198" y="1830324"/>
            <a:ext cx="1391384" cy="1621317"/>
          </a:xfrm>
          <a:custGeom>
            <a:avLst/>
            <a:gdLst/>
            <a:ahLst/>
            <a:cxnLst/>
            <a:rect r="r" b="b" t="t" l="l"/>
            <a:pathLst>
              <a:path h="1621317" w="1391384">
                <a:moveTo>
                  <a:pt x="0" y="0"/>
                </a:moveTo>
                <a:lnTo>
                  <a:pt x="1391385" y="0"/>
                </a:lnTo>
                <a:lnTo>
                  <a:pt x="1391385" y="1621316"/>
                </a:lnTo>
                <a:lnTo>
                  <a:pt x="0" y="1621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9691701">
            <a:off x="9398231" y="-935828"/>
            <a:ext cx="12070546" cy="8359971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name="Freeform 10" id="10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t="0" r="-237551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3492670" y="1421123"/>
            <a:ext cx="11302659" cy="8305899"/>
          </a:xfrm>
          <a:custGeom>
            <a:avLst/>
            <a:gdLst/>
            <a:ahLst/>
            <a:cxnLst/>
            <a:rect r="r" b="b" t="t" l="l"/>
            <a:pathLst>
              <a:path h="8305899" w="1130265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-633198">
            <a:off x="15752509" y="7126918"/>
            <a:ext cx="3009155" cy="3761444"/>
          </a:xfrm>
          <a:custGeom>
            <a:avLst/>
            <a:gdLst/>
            <a:ahLst/>
            <a:cxnLst/>
            <a:rect r="r" b="b" t="t" l="l"/>
            <a:pathLst>
              <a:path h="3761444" w="3009155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021146">
            <a:off x="-1913061" y="269171"/>
            <a:ext cx="5482971" cy="8229600"/>
          </a:xfrm>
          <a:custGeom>
            <a:avLst/>
            <a:gdLst/>
            <a:ahLst/>
            <a:cxnLst/>
            <a:rect r="r" b="b" t="t" l="l"/>
            <a:pathLst>
              <a:path h="8229600" w="5482971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name="Freeform 16" id="16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t="0" r="-237551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 b="0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5767022" y="4209167"/>
            <a:ext cx="7095709" cy="4798473"/>
          </a:xfrm>
          <a:custGeom>
            <a:avLst/>
            <a:gdLst/>
            <a:ahLst/>
            <a:cxnLst/>
            <a:rect r="r" b="b" t="t" l="l"/>
            <a:pathLst>
              <a:path h="4798473" w="7095709">
                <a:moveTo>
                  <a:pt x="0" y="0"/>
                </a:moveTo>
                <a:lnTo>
                  <a:pt x="7095709" y="0"/>
                </a:lnTo>
                <a:lnTo>
                  <a:pt x="7095709" y="4798473"/>
                </a:lnTo>
                <a:lnTo>
                  <a:pt x="0" y="4798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5491820" y="2157026"/>
            <a:ext cx="7646112" cy="22269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605048"/>
                </a:solidFill>
                <a:latin typeface="Stadio Now Novarese"/>
              </a:rPr>
              <a:t>Невербальна поведінка оратора</a:t>
            </a:r>
          </a:p>
          <a:p>
            <a:pPr algn="ctr">
              <a:lnSpc>
                <a:spcPts val="4049"/>
              </a:lnSpc>
              <a:spcBef>
                <a:spcPct val="0"/>
              </a:spcBef>
            </a:pPr>
            <a:r>
              <a:rPr lang="en-US" sz="2699">
                <a:solidFill>
                  <a:srgbClr val="605048"/>
                </a:solidFill>
                <a:latin typeface="Pacifico"/>
              </a:rPr>
              <a:t>«Що з обличчям?»</a:t>
            </a:r>
          </a:p>
          <a:p>
            <a:pPr algn="ctr">
              <a:lnSpc>
                <a:spcPts val="4049"/>
              </a:lnSpc>
              <a:spcBef>
                <a:spcPct val="0"/>
              </a:spcBef>
            </a:pPr>
            <a:r>
              <a:rPr lang="en-US" sz="2699">
                <a:solidFill>
                  <a:srgbClr val="605048"/>
                </a:solidFill>
                <a:latin typeface="Pacifico"/>
              </a:rPr>
              <a:t>або</a:t>
            </a:r>
          </a:p>
          <a:p>
            <a:pPr algn="ctr">
              <a:lnSpc>
                <a:spcPts val="4049"/>
              </a:lnSpc>
              <a:spcBef>
                <a:spcPct val="0"/>
              </a:spcBef>
            </a:pPr>
            <a:r>
              <a:rPr lang="en-US" sz="2699">
                <a:solidFill>
                  <a:srgbClr val="605048"/>
                </a:solidFill>
                <a:latin typeface="Pacifico"/>
              </a:rPr>
              <a:t>Лови дзен!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316316" y="5507398"/>
            <a:ext cx="5997120" cy="2117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9"/>
              </a:lnSpc>
              <a:spcBef>
                <a:spcPct val="0"/>
              </a:spcBef>
            </a:pPr>
            <a:r>
              <a:rPr lang="en-US" sz="2279">
                <a:solidFill>
                  <a:srgbClr val="6E8792"/>
                </a:solidFill>
                <a:latin typeface="Pacifico"/>
              </a:rPr>
              <a:t>Я зрозумів, у чому ваша біда. Ви надто серйозні. Розумне обличчя – це ще не ознака розуму, панове. Всі дурниці на землі роблять саме з цим виразом обличчя. Усміхайтеся, панове, усміхайтеся!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28700" y="1249508"/>
            <a:ext cx="4130842" cy="5338729"/>
            <a:chOff x="0" y="0"/>
            <a:chExt cx="5507789" cy="7118305"/>
          </a:xfrm>
        </p:grpSpPr>
        <p:sp>
          <p:nvSpPr>
            <p:cNvPr name="Freeform 4" id="4"/>
            <p:cNvSpPr/>
            <p:nvPr/>
          </p:nvSpPr>
          <p:spPr>
            <a:xfrm flipH="false" flipV="false" rot="5400000">
              <a:off x="-805258" y="805258"/>
              <a:ext cx="7118305" cy="5507789"/>
            </a:xfrm>
            <a:custGeom>
              <a:avLst/>
              <a:gdLst/>
              <a:ahLst/>
              <a:cxnLst/>
              <a:rect r="r" b="b" t="t" l="l"/>
              <a:pathLst>
                <a:path h="5507789" w="7118305">
                  <a:moveTo>
                    <a:pt x="0" y="0"/>
                  </a:moveTo>
                  <a:lnTo>
                    <a:pt x="7118305" y="0"/>
                  </a:lnTo>
                  <a:lnTo>
                    <a:pt x="7118305" y="5507789"/>
                  </a:lnTo>
                  <a:lnTo>
                    <a:pt x="0" y="5507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66913" y="362892"/>
              <a:ext cx="4782978" cy="6407387"/>
            </a:xfrm>
            <a:custGeom>
              <a:avLst/>
              <a:gdLst/>
              <a:ahLst/>
              <a:cxnLst/>
              <a:rect r="r" b="b" t="t" l="l"/>
              <a:pathLst>
                <a:path h="6407387" w="4782978">
                  <a:moveTo>
                    <a:pt x="0" y="0"/>
                  </a:moveTo>
                  <a:lnTo>
                    <a:pt x="4782978" y="0"/>
                  </a:lnTo>
                  <a:lnTo>
                    <a:pt x="4782978" y="6407388"/>
                  </a:lnTo>
                  <a:lnTo>
                    <a:pt x="0" y="6407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58" t="0" r="-3058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616870" y="3216042"/>
            <a:ext cx="7642430" cy="5913330"/>
            <a:chOff x="0" y="0"/>
            <a:chExt cx="10189907" cy="7884440"/>
          </a:xfrm>
        </p:grpSpPr>
        <p:sp>
          <p:nvSpPr>
            <p:cNvPr name="Freeform 7" id="7"/>
            <p:cNvSpPr/>
            <p:nvPr/>
          </p:nvSpPr>
          <p:spPr>
            <a:xfrm flipH="false" flipV="false" rot="-10800000">
              <a:off x="0" y="0"/>
              <a:ext cx="10189907" cy="7884440"/>
            </a:xfrm>
            <a:custGeom>
              <a:avLst/>
              <a:gdLst/>
              <a:ahLst/>
              <a:cxnLst/>
              <a:rect r="r" b="b" t="t" l="l"/>
              <a:pathLst>
                <a:path h="7884440" w="10189907">
                  <a:moveTo>
                    <a:pt x="0" y="0"/>
                  </a:moveTo>
                  <a:lnTo>
                    <a:pt x="10189907" y="0"/>
                  </a:lnTo>
                  <a:lnTo>
                    <a:pt x="10189907" y="7884440"/>
                  </a:lnTo>
                  <a:lnTo>
                    <a:pt x="0" y="7884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580757" y="570109"/>
              <a:ext cx="9014652" cy="6696028"/>
            </a:xfrm>
            <a:custGeom>
              <a:avLst/>
              <a:gdLst/>
              <a:ahLst/>
              <a:cxnLst/>
              <a:rect r="r" b="b" t="t" l="l"/>
              <a:pathLst>
                <a:path h="6696028" w="9014652">
                  <a:moveTo>
                    <a:pt x="0" y="0"/>
                  </a:moveTo>
                  <a:lnTo>
                    <a:pt x="9014651" y="0"/>
                  </a:lnTo>
                  <a:lnTo>
                    <a:pt x="9014651" y="6696028"/>
                  </a:lnTo>
                  <a:lnTo>
                    <a:pt x="0" y="6696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218" t="0" r="-4218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4341963" y="4184138"/>
            <a:ext cx="5021140" cy="4983334"/>
            <a:chOff x="0" y="0"/>
            <a:chExt cx="6694853" cy="664444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694853" cy="6644445"/>
            </a:xfrm>
            <a:custGeom>
              <a:avLst/>
              <a:gdLst/>
              <a:ahLst/>
              <a:cxnLst/>
              <a:rect r="r" b="b" t="t" l="l"/>
              <a:pathLst>
                <a:path h="6644445" w="6694853">
                  <a:moveTo>
                    <a:pt x="0" y="0"/>
                  </a:moveTo>
                  <a:lnTo>
                    <a:pt x="6694853" y="0"/>
                  </a:lnTo>
                  <a:lnTo>
                    <a:pt x="6694853" y="6644445"/>
                  </a:lnTo>
                  <a:lnTo>
                    <a:pt x="0" y="6644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2865" t="-4176" r="-29904" b="-7756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464236" y="472116"/>
              <a:ext cx="5760907" cy="5725845"/>
            </a:xfrm>
            <a:custGeom>
              <a:avLst/>
              <a:gdLst/>
              <a:ahLst/>
              <a:cxnLst/>
              <a:rect r="r" b="b" t="t" l="l"/>
              <a:pathLst>
                <a:path h="5725845" w="5760907">
                  <a:moveTo>
                    <a:pt x="0" y="0"/>
                  </a:moveTo>
                  <a:lnTo>
                    <a:pt x="5760907" y="0"/>
                  </a:lnTo>
                  <a:lnTo>
                    <a:pt x="5760907" y="5725845"/>
                  </a:lnTo>
                  <a:lnTo>
                    <a:pt x="0" y="5725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8347" t="0" r="-38347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077152" y="466227"/>
            <a:ext cx="8115300" cy="1179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4633"/>
              </a:lnSpc>
            </a:pPr>
            <a:r>
              <a:rPr lang="en-US" sz="4100" spc="24">
                <a:solidFill>
                  <a:srgbClr val="605048"/>
                </a:solidFill>
                <a:latin typeface="Carelia Bold"/>
              </a:rPr>
              <a:t>Майстри публiчних виступiв: полiтичнi батли ХХ ст.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63950" y="7444209"/>
            <a:ext cx="2978013" cy="1685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20"/>
              </a:lnSpc>
            </a:pPr>
            <a:r>
              <a:rPr lang="en-US" sz="2699">
                <a:solidFill>
                  <a:srgbClr val="605048"/>
                </a:solidFill>
                <a:latin typeface="Glacial Indifference Bold Italics"/>
              </a:rPr>
              <a:t>Фатальнi теледебати</a:t>
            </a:r>
            <a:r>
              <a:rPr lang="en-US" sz="2699">
                <a:solidFill>
                  <a:srgbClr val="605048"/>
                </a:solidFill>
                <a:latin typeface="Glacial Indifference Bold"/>
              </a:rPr>
              <a:t>: Джон Кеннедi </a:t>
            </a:r>
          </a:p>
          <a:p>
            <a:pPr>
              <a:lnSpc>
                <a:spcPts val="3320"/>
              </a:lnSpc>
            </a:pPr>
            <a:r>
              <a:rPr lang="en-US" sz="2699">
                <a:solidFill>
                  <a:srgbClr val="605048"/>
                </a:solidFill>
                <a:latin typeface="Glacial Indifference Bold"/>
              </a:rPr>
              <a:t>vs Рiчард Нiксон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470868" y="1530878"/>
            <a:ext cx="3606285" cy="1685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20"/>
              </a:lnSpc>
            </a:pPr>
            <a:r>
              <a:rPr lang="en-US" sz="2699">
                <a:solidFill>
                  <a:srgbClr val="605048"/>
                </a:solidFill>
                <a:latin typeface="Glacial Indifference Bold"/>
              </a:rPr>
              <a:t>Олександр Кваснєвський vs Лех Валенса: "</a:t>
            </a:r>
            <a:r>
              <a:rPr lang="en-US" sz="2699">
                <a:solidFill>
                  <a:srgbClr val="605048"/>
                </a:solidFill>
                <a:latin typeface="Glacial Indifference Bold Italics"/>
              </a:rPr>
              <a:t>Ногу можеш потиснути</a:t>
            </a:r>
            <a:r>
              <a:rPr lang="en-US" sz="2699">
                <a:solidFill>
                  <a:srgbClr val="605048"/>
                </a:solidFill>
                <a:latin typeface="Glacial Indifference Bold"/>
              </a:rPr>
              <a:t>"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056584" y="1998101"/>
            <a:ext cx="6202716" cy="846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20"/>
              </a:lnSpc>
            </a:pPr>
            <a:r>
              <a:rPr lang="en-US" sz="2699">
                <a:solidFill>
                  <a:srgbClr val="605048"/>
                </a:solidFill>
                <a:latin typeface="Glacial Indifference Bold Italics"/>
              </a:rPr>
              <a:t>Невдача "Бульдозера"</a:t>
            </a:r>
            <a:r>
              <a:rPr lang="en-US" sz="2699">
                <a:solidFill>
                  <a:srgbClr val="605048"/>
                </a:solidFill>
                <a:latin typeface="Glacial Indifference Bold"/>
              </a:rPr>
              <a:t>: Жак Ширак vs Франсуа Мiттеран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1811569">
            <a:off x="15851568" y="6176323"/>
            <a:ext cx="4146901" cy="6163954"/>
            <a:chOff x="0" y="0"/>
            <a:chExt cx="3175000" cy="4719320"/>
          </a:xfrm>
        </p:grpSpPr>
        <p:sp>
          <p:nvSpPr>
            <p:cNvPr name="Freeform 4" id="4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t="0" r="-237551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-4946767">
            <a:off x="-2553911" y="546196"/>
            <a:ext cx="14011226" cy="9704071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6375558">
            <a:off x="580266" y="-1593540"/>
            <a:ext cx="5260564" cy="7819303"/>
            <a:chOff x="0" y="0"/>
            <a:chExt cx="3175000" cy="4719320"/>
          </a:xfrm>
        </p:grpSpPr>
        <p:sp>
          <p:nvSpPr>
            <p:cNvPr name="Freeform 10" id="10"/>
            <p:cNvSpPr/>
            <p:nvPr/>
          </p:nvSpPr>
          <p:spPr>
            <a:xfrm flipH="true" flipV="true" rot="0">
              <a:off x="39511" y="33584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t="0" r="-237551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-7307119">
            <a:off x="-767933" y="2977766"/>
            <a:ext cx="10902197" cy="7550781"/>
            <a:chOff x="0" y="0"/>
            <a:chExt cx="3429000" cy="23749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l="0" t="-278" r="0" b="-278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-5420276">
            <a:off x="600455" y="1315330"/>
            <a:ext cx="9255763" cy="7961133"/>
          </a:xfrm>
          <a:custGeom>
            <a:avLst/>
            <a:gdLst/>
            <a:ahLst/>
            <a:cxnLst/>
            <a:rect r="r" b="b" t="t" l="l"/>
            <a:pathLst>
              <a:path h="7961133" w="9255763">
                <a:moveTo>
                  <a:pt x="0" y="0"/>
                </a:moveTo>
                <a:lnTo>
                  <a:pt x="9255762" y="0"/>
                </a:lnTo>
                <a:lnTo>
                  <a:pt x="9255762" y="7961132"/>
                </a:lnTo>
                <a:lnTo>
                  <a:pt x="0" y="7961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0863197" y="1171027"/>
            <a:ext cx="6147402" cy="7944946"/>
            <a:chOff x="0" y="0"/>
            <a:chExt cx="8196536" cy="10593261"/>
          </a:xfrm>
        </p:grpSpPr>
        <p:sp>
          <p:nvSpPr>
            <p:cNvPr name="Freeform 17" id="17"/>
            <p:cNvSpPr/>
            <p:nvPr/>
          </p:nvSpPr>
          <p:spPr>
            <a:xfrm flipH="false" flipV="false" rot="5400000">
              <a:off x="-1198363" y="1198363"/>
              <a:ext cx="10593261" cy="8196536"/>
            </a:xfrm>
            <a:custGeom>
              <a:avLst/>
              <a:gdLst/>
              <a:ahLst/>
              <a:cxnLst/>
              <a:rect r="r" b="b" t="t" l="l"/>
              <a:pathLst>
                <a:path h="8196536" w="10593261">
                  <a:moveTo>
                    <a:pt x="0" y="0"/>
                  </a:moveTo>
                  <a:lnTo>
                    <a:pt x="10593261" y="0"/>
                  </a:lnTo>
                  <a:lnTo>
                    <a:pt x="10593261" y="8196535"/>
                  </a:lnTo>
                  <a:lnTo>
                    <a:pt x="0" y="8196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546029" y="540046"/>
              <a:ext cx="7117892" cy="9535293"/>
            </a:xfrm>
            <a:custGeom>
              <a:avLst/>
              <a:gdLst/>
              <a:ahLst/>
              <a:cxnLst/>
              <a:rect r="r" b="b" t="t" l="l"/>
              <a:pathLst>
                <a:path h="9535293" w="7117892">
                  <a:moveTo>
                    <a:pt x="0" y="0"/>
                  </a:moveTo>
                  <a:lnTo>
                    <a:pt x="7117893" y="0"/>
                  </a:lnTo>
                  <a:lnTo>
                    <a:pt x="7117893" y="9535293"/>
                  </a:lnTo>
                  <a:lnTo>
                    <a:pt x="0" y="9535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3326" t="0" r="-3326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27259">
            <a:off x="4455292" y="574214"/>
            <a:ext cx="891928" cy="908972"/>
          </a:xfrm>
          <a:custGeom>
            <a:avLst/>
            <a:gdLst/>
            <a:ahLst/>
            <a:cxnLst/>
            <a:rect r="r" b="b" t="t" l="l"/>
            <a:pathLst>
              <a:path h="908972" w="891928">
                <a:moveTo>
                  <a:pt x="0" y="0"/>
                </a:moveTo>
                <a:lnTo>
                  <a:pt x="891928" y="0"/>
                </a:lnTo>
                <a:lnTo>
                  <a:pt x="891928" y="908972"/>
                </a:lnTo>
                <a:lnTo>
                  <a:pt x="0" y="9089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01943" y="3299706"/>
            <a:ext cx="1367503" cy="897579"/>
          </a:xfrm>
          <a:custGeom>
            <a:avLst/>
            <a:gdLst/>
            <a:ahLst/>
            <a:cxnLst/>
            <a:rect r="r" b="b" t="t" l="l"/>
            <a:pathLst>
              <a:path h="897579" w="1367503">
                <a:moveTo>
                  <a:pt x="0" y="0"/>
                </a:moveTo>
                <a:lnTo>
                  <a:pt x="1367503" y="0"/>
                </a:lnTo>
                <a:lnTo>
                  <a:pt x="1367503" y="897580"/>
                </a:lnTo>
                <a:lnTo>
                  <a:pt x="0" y="897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016519" y="8218393"/>
            <a:ext cx="1367503" cy="897579"/>
          </a:xfrm>
          <a:custGeom>
            <a:avLst/>
            <a:gdLst/>
            <a:ahLst/>
            <a:cxnLst/>
            <a:rect r="r" b="b" t="t" l="l"/>
            <a:pathLst>
              <a:path h="897579" w="1367503">
                <a:moveTo>
                  <a:pt x="0" y="0"/>
                </a:moveTo>
                <a:lnTo>
                  <a:pt x="1367503" y="0"/>
                </a:lnTo>
                <a:lnTo>
                  <a:pt x="1367503" y="897580"/>
                </a:lnTo>
                <a:lnTo>
                  <a:pt x="0" y="897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3210549" y="1778246"/>
            <a:ext cx="5513187" cy="1521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20"/>
              </a:lnSpc>
            </a:pPr>
            <a:r>
              <a:rPr lang="en-US" sz="4000">
                <a:solidFill>
                  <a:srgbClr val="605048"/>
                </a:solidFill>
                <a:latin typeface="Fira Sans Light Bold"/>
              </a:rPr>
              <a:t>Історична промова Вінстона Черчилля: </a:t>
            </a:r>
          </a:p>
          <a:p>
            <a:pPr>
              <a:lnSpc>
                <a:spcPts val="3920"/>
              </a:lnSpc>
            </a:pPr>
            <a:r>
              <a:rPr lang="en-US" sz="4000">
                <a:solidFill>
                  <a:srgbClr val="605048"/>
                </a:solidFill>
                <a:latin typeface="Fira Sans Light Bold"/>
              </a:rPr>
              <a:t>погляд крізь століття</a:t>
            </a:r>
          </a:p>
        </p:txBody>
      </p:sp>
      <p:sp>
        <p:nvSpPr>
          <p:cNvPr name="TextBox 23" id="23"/>
          <p:cNvSpPr txBox="true"/>
          <p:nvPr/>
        </p:nvSpPr>
        <p:spPr>
          <a:xfrm rot="-15471">
            <a:off x="3188531" y="3480310"/>
            <a:ext cx="4079610" cy="5174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74"/>
              </a:lnSpc>
            </a:pPr>
            <a:r>
              <a:rPr lang="en-US" sz="1788">
                <a:solidFill>
                  <a:srgbClr val="605048"/>
                </a:solidFill>
                <a:latin typeface="Glacial Indifference Bold Italics"/>
              </a:rPr>
              <a:t>З того, що я бачив в наших російських друзів, впевнений: немає нічого більшого, що викликає в них захоплення, ніж сила; і немає нічого більшого, що викликає в них презирство, ніж слабкість. Особливо, військова слабкість. З цієї причини, стара доктрина підтримання балансу сил – не спрацьовує. Тому ми не можемо собі дозволити балансувати на межі приблизної рівноваги сил. Тому що така приблизна рівновага буде тільки їх спокушати випробувати нашу силу.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47782">
            <a:off x="7149028" y="-6185383"/>
            <a:ext cx="15090263" cy="14376905"/>
          </a:xfrm>
          <a:custGeom>
            <a:avLst/>
            <a:gdLst/>
            <a:ahLst/>
            <a:cxnLst/>
            <a:rect r="r" b="b" t="t" l="l"/>
            <a:pathLst>
              <a:path h="14376905" w="15090263">
                <a:moveTo>
                  <a:pt x="0" y="0"/>
                </a:moveTo>
                <a:lnTo>
                  <a:pt x="15090263" y="0"/>
                </a:lnTo>
                <a:lnTo>
                  <a:pt x="15090263" y="14376905"/>
                </a:lnTo>
                <a:lnTo>
                  <a:pt x="0" y="14376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8999358" y="1802934"/>
            <a:ext cx="7672338" cy="4603403"/>
            <a:chOff x="0" y="0"/>
            <a:chExt cx="6350000" cy="381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4"/>
              <a:stretch>
                <a:fillRect l="-3333" t="0" r="-3333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4530096">
            <a:off x="-82383" y="6366732"/>
            <a:ext cx="5783796" cy="6225220"/>
          </a:xfrm>
          <a:custGeom>
            <a:avLst/>
            <a:gdLst/>
            <a:ahLst/>
            <a:cxnLst/>
            <a:rect r="r" b="b" t="t" l="l"/>
            <a:pathLst>
              <a:path h="6225220" w="5783796">
                <a:moveTo>
                  <a:pt x="0" y="0"/>
                </a:moveTo>
                <a:lnTo>
                  <a:pt x="5783796" y="0"/>
                </a:lnTo>
                <a:lnTo>
                  <a:pt x="5783796" y="6225220"/>
                </a:lnTo>
                <a:lnTo>
                  <a:pt x="0" y="6225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317795" y="5004950"/>
            <a:ext cx="6517732" cy="5548219"/>
          </a:xfrm>
          <a:custGeom>
            <a:avLst/>
            <a:gdLst/>
            <a:ahLst/>
            <a:cxnLst/>
            <a:rect r="r" b="b" t="t" l="l"/>
            <a:pathLst>
              <a:path h="5548219" w="6517732">
                <a:moveTo>
                  <a:pt x="0" y="0"/>
                </a:moveTo>
                <a:lnTo>
                  <a:pt x="6517732" y="0"/>
                </a:lnTo>
                <a:lnTo>
                  <a:pt x="6517732" y="5548220"/>
                </a:lnTo>
                <a:lnTo>
                  <a:pt x="0" y="55482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358190" y="3236440"/>
            <a:ext cx="6466192" cy="3537020"/>
            <a:chOff x="0" y="0"/>
            <a:chExt cx="8621589" cy="4716027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933450"/>
              <a:ext cx="8621589" cy="2914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1759"/>
                </a:lnSpc>
              </a:pPr>
              <a:r>
                <a:rPr lang="en-US" sz="9799">
                  <a:solidFill>
                    <a:srgbClr val="6E8792"/>
                  </a:solidFill>
                  <a:latin typeface="Lumios Brush"/>
                </a:rPr>
                <a:t>Спiчрайтер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2149779"/>
              <a:ext cx="8621589" cy="2566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839"/>
                </a:lnSpc>
              </a:pPr>
              <a:r>
                <a:rPr lang="en-US" sz="5599">
                  <a:solidFill>
                    <a:srgbClr val="BF7143"/>
                  </a:solidFill>
                  <a:latin typeface="Lumios Marker"/>
                </a:rPr>
                <a:t>спецiалiст зi створення публiчних промов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1C2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5905891" y="-639750"/>
            <a:ext cx="16871569" cy="16207068"/>
          </a:xfrm>
          <a:custGeom>
            <a:avLst/>
            <a:gdLst/>
            <a:ahLst/>
            <a:cxnLst/>
            <a:rect r="r" b="b" t="t" l="l"/>
            <a:pathLst>
              <a:path h="16207068" w="16871569">
                <a:moveTo>
                  <a:pt x="16871569" y="0"/>
                </a:moveTo>
                <a:lnTo>
                  <a:pt x="0" y="0"/>
                </a:lnTo>
                <a:lnTo>
                  <a:pt x="0" y="16207068"/>
                </a:lnTo>
                <a:lnTo>
                  <a:pt x="16871569" y="16207068"/>
                </a:lnTo>
                <a:lnTo>
                  <a:pt x="168715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38308">
            <a:off x="1590217" y="4058071"/>
            <a:ext cx="4716827" cy="4665370"/>
          </a:xfrm>
          <a:custGeom>
            <a:avLst/>
            <a:gdLst/>
            <a:ahLst/>
            <a:cxnLst/>
            <a:rect r="r" b="b" t="t" l="l"/>
            <a:pathLst>
              <a:path h="4665370" w="4716827">
                <a:moveTo>
                  <a:pt x="0" y="0"/>
                </a:moveTo>
                <a:lnTo>
                  <a:pt x="4716827" y="0"/>
                </a:lnTo>
                <a:lnTo>
                  <a:pt x="4716827" y="4665370"/>
                </a:lnTo>
                <a:lnTo>
                  <a:pt x="0" y="466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68130">
            <a:off x="6801296" y="4039795"/>
            <a:ext cx="4716827" cy="4665370"/>
          </a:xfrm>
          <a:custGeom>
            <a:avLst/>
            <a:gdLst/>
            <a:ahLst/>
            <a:cxnLst/>
            <a:rect r="r" b="b" t="t" l="l"/>
            <a:pathLst>
              <a:path h="4665370" w="4716827">
                <a:moveTo>
                  <a:pt x="0" y="0"/>
                </a:moveTo>
                <a:lnTo>
                  <a:pt x="4716827" y="0"/>
                </a:lnTo>
                <a:lnTo>
                  <a:pt x="4716827" y="4665371"/>
                </a:lnTo>
                <a:lnTo>
                  <a:pt x="0" y="46653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57240">
            <a:off x="11983262" y="4069696"/>
            <a:ext cx="4716827" cy="4665370"/>
          </a:xfrm>
          <a:custGeom>
            <a:avLst/>
            <a:gdLst/>
            <a:ahLst/>
            <a:cxnLst/>
            <a:rect r="r" b="b" t="t" l="l"/>
            <a:pathLst>
              <a:path h="4665370" w="4716827">
                <a:moveTo>
                  <a:pt x="0" y="0"/>
                </a:moveTo>
                <a:lnTo>
                  <a:pt x="4716827" y="0"/>
                </a:lnTo>
                <a:lnTo>
                  <a:pt x="4716827" y="4665370"/>
                </a:lnTo>
                <a:lnTo>
                  <a:pt x="0" y="466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41592" y="7733973"/>
            <a:ext cx="5040401" cy="4114800"/>
          </a:xfrm>
          <a:custGeom>
            <a:avLst/>
            <a:gdLst/>
            <a:ahLst/>
            <a:cxnLst/>
            <a:rect r="r" b="b" t="t" l="l"/>
            <a:pathLst>
              <a:path h="4114800" w="5040401">
                <a:moveTo>
                  <a:pt x="0" y="0"/>
                </a:moveTo>
                <a:lnTo>
                  <a:pt x="5040401" y="0"/>
                </a:lnTo>
                <a:lnTo>
                  <a:pt x="50404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90217" y="241864"/>
            <a:ext cx="1727656" cy="2013159"/>
          </a:xfrm>
          <a:custGeom>
            <a:avLst/>
            <a:gdLst/>
            <a:ahLst/>
            <a:cxnLst/>
            <a:rect r="r" b="b" t="t" l="l"/>
            <a:pathLst>
              <a:path h="2013159" w="1727656">
                <a:moveTo>
                  <a:pt x="0" y="0"/>
                </a:moveTo>
                <a:lnTo>
                  <a:pt x="1727657" y="0"/>
                </a:lnTo>
                <a:lnTo>
                  <a:pt x="1727657" y="2013159"/>
                </a:lnTo>
                <a:lnTo>
                  <a:pt x="0" y="2013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163534" y="7229236"/>
            <a:ext cx="3934857" cy="6613205"/>
          </a:xfrm>
          <a:custGeom>
            <a:avLst/>
            <a:gdLst/>
            <a:ahLst/>
            <a:cxnLst/>
            <a:rect r="r" b="b" t="t" l="l"/>
            <a:pathLst>
              <a:path h="6613205" w="3934857">
                <a:moveTo>
                  <a:pt x="0" y="0"/>
                </a:moveTo>
                <a:lnTo>
                  <a:pt x="3934857" y="0"/>
                </a:lnTo>
                <a:lnTo>
                  <a:pt x="3934857" y="6613205"/>
                </a:lnTo>
                <a:lnTo>
                  <a:pt x="0" y="6613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693120" y="811149"/>
            <a:ext cx="12901760" cy="239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664840"/>
                </a:solidFill>
                <a:latin typeface="Lumios Brush"/>
              </a:rPr>
              <a:t>ВИКЛАДАЧ - ОСВIТНIЙ ЛIДЕР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071393" y="6305806"/>
            <a:ext cx="3754474" cy="580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3"/>
              </a:lnSpc>
            </a:pPr>
            <a:r>
              <a:rPr lang="en-US" sz="3388">
                <a:solidFill>
                  <a:srgbClr val="664840"/>
                </a:solidFill>
                <a:latin typeface="Open Sans Bold"/>
              </a:rPr>
              <a:t>СПІЧРАЙТЕР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262181" y="6305806"/>
            <a:ext cx="3754474" cy="580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3"/>
              </a:lnSpc>
            </a:pPr>
            <a:r>
              <a:rPr lang="en-US" sz="3388">
                <a:solidFill>
                  <a:srgbClr val="664840"/>
                </a:solidFill>
                <a:latin typeface="Open Sans Bold"/>
              </a:rPr>
              <a:t>СПІКЕР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487356" y="6335706"/>
            <a:ext cx="3626229" cy="580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3"/>
              </a:lnSpc>
            </a:pPr>
            <a:r>
              <a:rPr lang="en-US" sz="3388">
                <a:solidFill>
                  <a:srgbClr val="664840"/>
                </a:solidFill>
                <a:latin typeface="Open Sans Bold"/>
              </a:rPr>
              <a:t>МОТИВАТОР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068198" y="1830324"/>
            <a:ext cx="1391384" cy="1621317"/>
          </a:xfrm>
          <a:custGeom>
            <a:avLst/>
            <a:gdLst/>
            <a:ahLst/>
            <a:cxnLst/>
            <a:rect r="r" b="b" t="t" l="l"/>
            <a:pathLst>
              <a:path h="1621317" w="1391384">
                <a:moveTo>
                  <a:pt x="0" y="0"/>
                </a:moveTo>
                <a:lnTo>
                  <a:pt x="1391385" y="0"/>
                </a:lnTo>
                <a:lnTo>
                  <a:pt x="1391385" y="1621316"/>
                </a:lnTo>
                <a:lnTo>
                  <a:pt x="0" y="1621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-7108606">
            <a:off x="-2316851" y="-9236137"/>
            <a:ext cx="9639169" cy="18472274"/>
          </a:xfrm>
          <a:custGeom>
            <a:avLst/>
            <a:gdLst/>
            <a:ahLst/>
            <a:cxnLst/>
            <a:rect r="r" b="b" t="t" l="l"/>
            <a:pathLst>
              <a:path h="18472274" w="9639169">
                <a:moveTo>
                  <a:pt x="0" y="18472274"/>
                </a:moveTo>
                <a:lnTo>
                  <a:pt x="9639169" y="18472274"/>
                </a:lnTo>
                <a:lnTo>
                  <a:pt x="9639169" y="0"/>
                </a:lnTo>
                <a:lnTo>
                  <a:pt x="0" y="0"/>
                </a:lnTo>
                <a:lnTo>
                  <a:pt x="0" y="184722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871783" y="2712345"/>
            <a:ext cx="7753007" cy="7654333"/>
          </a:xfrm>
          <a:custGeom>
            <a:avLst/>
            <a:gdLst/>
            <a:ahLst/>
            <a:cxnLst/>
            <a:rect r="r" b="b" t="t" l="l"/>
            <a:pathLst>
              <a:path h="7654333" w="7753007">
                <a:moveTo>
                  <a:pt x="0" y="0"/>
                </a:moveTo>
                <a:lnTo>
                  <a:pt x="7753007" y="0"/>
                </a:lnTo>
                <a:lnTo>
                  <a:pt x="7753007" y="7654332"/>
                </a:lnTo>
                <a:lnTo>
                  <a:pt x="0" y="7654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755593">
            <a:off x="10700855" y="4576949"/>
            <a:ext cx="10643036" cy="7082457"/>
          </a:xfrm>
          <a:custGeom>
            <a:avLst/>
            <a:gdLst/>
            <a:ahLst/>
            <a:cxnLst/>
            <a:rect r="r" b="b" t="t" l="l"/>
            <a:pathLst>
              <a:path h="7082457" w="10643036">
                <a:moveTo>
                  <a:pt x="10643035" y="0"/>
                </a:moveTo>
                <a:lnTo>
                  <a:pt x="0" y="0"/>
                </a:lnTo>
                <a:lnTo>
                  <a:pt x="0" y="7082457"/>
                </a:lnTo>
                <a:lnTo>
                  <a:pt x="10643035" y="7082457"/>
                </a:lnTo>
                <a:lnTo>
                  <a:pt x="10643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96264" y="3519962"/>
            <a:ext cx="7683961" cy="1605479"/>
            <a:chOff x="0" y="0"/>
            <a:chExt cx="10245281" cy="21406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245281" cy="2140638"/>
            </a:xfrm>
            <a:custGeom>
              <a:avLst/>
              <a:gdLst/>
              <a:ahLst/>
              <a:cxnLst/>
              <a:rect r="r" b="b" t="t" l="l"/>
              <a:pathLst>
                <a:path h="2140638" w="10245281">
                  <a:moveTo>
                    <a:pt x="0" y="0"/>
                  </a:moveTo>
                  <a:lnTo>
                    <a:pt x="10245281" y="0"/>
                  </a:lnTo>
                  <a:lnTo>
                    <a:pt x="10245281" y="2140638"/>
                  </a:lnTo>
                  <a:lnTo>
                    <a:pt x="0" y="2140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-1124" r="-66333" b="-1124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608627" y="347260"/>
              <a:ext cx="6667604" cy="11557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499"/>
                </a:lnSpc>
              </a:pPr>
              <a:r>
                <a:rPr lang="en-US" sz="4999">
                  <a:solidFill>
                    <a:srgbClr val="6E8792"/>
                  </a:solidFill>
                  <a:latin typeface="Raleway Bold"/>
                </a:rPr>
                <a:t>Монблан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575339" y="3519962"/>
            <a:ext cx="7683961" cy="1605479"/>
            <a:chOff x="0" y="0"/>
            <a:chExt cx="10245281" cy="214063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245281" cy="2140638"/>
            </a:xfrm>
            <a:custGeom>
              <a:avLst/>
              <a:gdLst/>
              <a:ahLst/>
              <a:cxnLst/>
              <a:rect r="r" b="b" t="t" l="l"/>
              <a:pathLst>
                <a:path h="2140638" w="10245281">
                  <a:moveTo>
                    <a:pt x="0" y="0"/>
                  </a:moveTo>
                  <a:lnTo>
                    <a:pt x="10245281" y="0"/>
                  </a:lnTo>
                  <a:lnTo>
                    <a:pt x="10245281" y="2140638"/>
                  </a:lnTo>
                  <a:lnTo>
                    <a:pt x="0" y="2140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-1124" r="-66333" b="-1124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1608627" y="347260"/>
              <a:ext cx="6667604" cy="11557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499"/>
                </a:lnSpc>
              </a:pPr>
              <a:r>
                <a:rPr lang="en-US" sz="4999">
                  <a:solidFill>
                    <a:srgbClr val="6E8792"/>
                  </a:solidFill>
                  <a:latin typeface="Raleway Bold"/>
                </a:rPr>
                <a:t>Робот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96264" y="7123236"/>
            <a:ext cx="7683961" cy="1605479"/>
            <a:chOff x="0" y="0"/>
            <a:chExt cx="10245281" cy="2140638"/>
          </a:xfrm>
        </p:grpSpPr>
        <p:sp>
          <p:nvSpPr>
            <p:cNvPr name="Freeform 12" id="12"/>
            <p:cNvSpPr/>
            <p:nvPr/>
          </p:nvSpPr>
          <p:spPr>
            <a:xfrm flipH="false" flipV="true" rot="0">
              <a:off x="0" y="0"/>
              <a:ext cx="10245281" cy="2140638"/>
            </a:xfrm>
            <a:custGeom>
              <a:avLst/>
              <a:gdLst/>
              <a:ahLst/>
              <a:cxnLst/>
              <a:rect r="r" b="b" t="t" l="l"/>
              <a:pathLst>
                <a:path h="2140638" w="10245281">
                  <a:moveTo>
                    <a:pt x="0" y="2140638"/>
                  </a:moveTo>
                  <a:lnTo>
                    <a:pt x="10245281" y="2140638"/>
                  </a:lnTo>
                  <a:lnTo>
                    <a:pt x="10245281" y="0"/>
                  </a:lnTo>
                  <a:lnTo>
                    <a:pt x="0" y="0"/>
                  </a:lnTo>
                  <a:lnTo>
                    <a:pt x="0" y="2140638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-1124" r="-66333" b="-1124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1608627" y="416267"/>
              <a:ext cx="6667604" cy="11557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499"/>
                </a:lnSpc>
              </a:pPr>
              <a:r>
                <a:rPr lang="en-US" sz="4999">
                  <a:solidFill>
                    <a:srgbClr val="6E8792"/>
                  </a:solidFill>
                  <a:latin typeface="Raleway Bold"/>
                </a:rPr>
                <a:t>Локатор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575339" y="7123236"/>
            <a:ext cx="7683961" cy="1605479"/>
            <a:chOff x="0" y="0"/>
            <a:chExt cx="10245281" cy="2140638"/>
          </a:xfrm>
        </p:grpSpPr>
        <p:sp>
          <p:nvSpPr>
            <p:cNvPr name="Freeform 15" id="15"/>
            <p:cNvSpPr/>
            <p:nvPr/>
          </p:nvSpPr>
          <p:spPr>
            <a:xfrm flipH="false" flipV="true" rot="0">
              <a:off x="0" y="0"/>
              <a:ext cx="10245281" cy="2140638"/>
            </a:xfrm>
            <a:custGeom>
              <a:avLst/>
              <a:gdLst/>
              <a:ahLst/>
              <a:cxnLst/>
              <a:rect r="r" b="b" t="t" l="l"/>
              <a:pathLst>
                <a:path h="2140638" w="10245281">
                  <a:moveTo>
                    <a:pt x="0" y="2140638"/>
                  </a:moveTo>
                  <a:lnTo>
                    <a:pt x="10245281" y="2140638"/>
                  </a:lnTo>
                  <a:lnTo>
                    <a:pt x="10245281" y="0"/>
                  </a:lnTo>
                  <a:lnTo>
                    <a:pt x="0" y="0"/>
                  </a:lnTo>
                  <a:lnTo>
                    <a:pt x="0" y="2140638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-1124" r="-66333" b="-1124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608627" y="416267"/>
              <a:ext cx="6667604" cy="11557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499"/>
                </a:lnSpc>
              </a:pPr>
              <a:r>
                <a:rPr lang="en-US" sz="4999">
                  <a:solidFill>
                    <a:srgbClr val="6E8792"/>
                  </a:solidFill>
                  <a:latin typeface="Raleway Bold"/>
                </a:rPr>
                <a:t>Тетерев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296264" y="5342474"/>
            <a:ext cx="7683961" cy="1605479"/>
            <a:chOff x="0" y="0"/>
            <a:chExt cx="10245281" cy="2140638"/>
          </a:xfrm>
        </p:grpSpPr>
        <p:sp>
          <p:nvSpPr>
            <p:cNvPr name="Freeform 18" id="18"/>
            <p:cNvSpPr/>
            <p:nvPr/>
          </p:nvSpPr>
          <p:spPr>
            <a:xfrm flipH="true" flipV="false" rot="0">
              <a:off x="0" y="0"/>
              <a:ext cx="10245281" cy="2140638"/>
            </a:xfrm>
            <a:custGeom>
              <a:avLst/>
              <a:gdLst/>
              <a:ahLst/>
              <a:cxnLst/>
              <a:rect r="r" b="b" t="t" l="l"/>
              <a:pathLst>
                <a:path h="2140638" w="10245281">
                  <a:moveTo>
                    <a:pt x="10245281" y="0"/>
                  </a:moveTo>
                  <a:lnTo>
                    <a:pt x="0" y="0"/>
                  </a:lnTo>
                  <a:lnTo>
                    <a:pt x="0" y="2140638"/>
                  </a:lnTo>
                  <a:lnTo>
                    <a:pt x="10245281" y="2140638"/>
                  </a:lnTo>
                  <a:lnTo>
                    <a:pt x="102452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-1124" r="-66333" b="-1124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1608627" y="416267"/>
              <a:ext cx="6667604" cy="11557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499"/>
                </a:lnSpc>
              </a:pPr>
              <a:r>
                <a:rPr lang="en-US" sz="4999">
                  <a:solidFill>
                    <a:srgbClr val="6E8792"/>
                  </a:solidFill>
                  <a:latin typeface="Raleway Bold"/>
                </a:rPr>
                <a:t>Китайська стіна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575339" y="5342474"/>
            <a:ext cx="7683961" cy="1605479"/>
            <a:chOff x="0" y="0"/>
            <a:chExt cx="10245281" cy="2140638"/>
          </a:xfrm>
        </p:grpSpPr>
        <p:sp>
          <p:nvSpPr>
            <p:cNvPr name="Freeform 21" id="21"/>
            <p:cNvSpPr/>
            <p:nvPr/>
          </p:nvSpPr>
          <p:spPr>
            <a:xfrm flipH="true" flipV="false" rot="0">
              <a:off x="0" y="0"/>
              <a:ext cx="10245281" cy="2140638"/>
            </a:xfrm>
            <a:custGeom>
              <a:avLst/>
              <a:gdLst/>
              <a:ahLst/>
              <a:cxnLst/>
              <a:rect r="r" b="b" t="t" l="l"/>
              <a:pathLst>
                <a:path h="2140638" w="10245281">
                  <a:moveTo>
                    <a:pt x="10245281" y="0"/>
                  </a:moveTo>
                  <a:lnTo>
                    <a:pt x="0" y="0"/>
                  </a:lnTo>
                  <a:lnTo>
                    <a:pt x="0" y="2140638"/>
                  </a:lnTo>
                  <a:lnTo>
                    <a:pt x="10245281" y="2140638"/>
                  </a:lnTo>
                  <a:lnTo>
                    <a:pt x="1024528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-1124" r="-66333" b="-1124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1608627" y="416267"/>
              <a:ext cx="6667604" cy="11557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499"/>
                </a:lnSpc>
              </a:pPr>
              <a:r>
                <a:rPr lang="en-US" sz="4999">
                  <a:solidFill>
                    <a:srgbClr val="6E8792"/>
                  </a:solidFill>
                  <a:latin typeface="Raleway Bold"/>
                </a:rPr>
                <a:t>Гамлет</a:t>
              </a: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4875463" y="785338"/>
            <a:ext cx="1678964" cy="2319812"/>
          </a:xfrm>
          <a:custGeom>
            <a:avLst/>
            <a:gdLst/>
            <a:ahLst/>
            <a:cxnLst/>
            <a:rect r="r" b="b" t="t" l="l"/>
            <a:pathLst>
              <a:path h="2319812" w="1678964">
                <a:moveTo>
                  <a:pt x="0" y="0"/>
                </a:moveTo>
                <a:lnTo>
                  <a:pt x="1678964" y="0"/>
                </a:lnTo>
                <a:lnTo>
                  <a:pt x="1678964" y="2319812"/>
                </a:lnTo>
                <a:lnTo>
                  <a:pt x="0" y="2319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4896275" y="952500"/>
            <a:ext cx="8521044" cy="2152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43"/>
              </a:lnSpc>
            </a:pPr>
            <a:r>
              <a:rPr lang="en-US" sz="6869">
                <a:solidFill>
                  <a:srgbClr val="307A24"/>
                </a:solidFill>
                <a:latin typeface="Bryndan Write"/>
              </a:rPr>
              <a:t>Моделі спілкування та позиції спікера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2041742" y="785338"/>
            <a:ext cx="1678964" cy="2319812"/>
          </a:xfrm>
          <a:custGeom>
            <a:avLst/>
            <a:gdLst/>
            <a:ahLst/>
            <a:cxnLst/>
            <a:rect r="r" b="b" t="t" l="l"/>
            <a:pathLst>
              <a:path h="2319812" w="1678964">
                <a:moveTo>
                  <a:pt x="0" y="0"/>
                </a:moveTo>
                <a:lnTo>
                  <a:pt x="1678964" y="0"/>
                </a:lnTo>
                <a:lnTo>
                  <a:pt x="1678964" y="2319812"/>
                </a:lnTo>
                <a:lnTo>
                  <a:pt x="0" y="2319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142622">
            <a:off x="4555462" y="-465752"/>
            <a:ext cx="21898069" cy="14572170"/>
          </a:xfrm>
          <a:custGeom>
            <a:avLst/>
            <a:gdLst/>
            <a:ahLst/>
            <a:cxnLst/>
            <a:rect r="r" b="b" t="t" l="l"/>
            <a:pathLst>
              <a:path h="14572170" w="21898069">
                <a:moveTo>
                  <a:pt x="21898069" y="0"/>
                </a:moveTo>
                <a:lnTo>
                  <a:pt x="0" y="0"/>
                </a:lnTo>
                <a:lnTo>
                  <a:pt x="0" y="14572170"/>
                </a:lnTo>
                <a:lnTo>
                  <a:pt x="21898069" y="14572170"/>
                </a:lnTo>
                <a:lnTo>
                  <a:pt x="218980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325624">
            <a:off x="12381322" y="-1985885"/>
            <a:ext cx="6804828" cy="6867258"/>
          </a:xfrm>
          <a:custGeom>
            <a:avLst/>
            <a:gdLst/>
            <a:ahLst/>
            <a:cxnLst/>
            <a:rect r="r" b="b" t="t" l="l"/>
            <a:pathLst>
              <a:path h="6867258" w="6804828">
                <a:moveTo>
                  <a:pt x="0" y="0"/>
                </a:moveTo>
                <a:lnTo>
                  <a:pt x="6804828" y="0"/>
                </a:lnTo>
                <a:lnTo>
                  <a:pt x="6804828" y="6867258"/>
                </a:lnTo>
                <a:lnTo>
                  <a:pt x="0" y="6867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1324496" y="1504950"/>
          <a:ext cx="16230600" cy="8315325"/>
        </p:xfrm>
        <a:graphic>
          <a:graphicData uri="http://schemas.openxmlformats.org/drawingml/2006/table">
            <a:tbl>
              <a:tblPr/>
              <a:tblGrid>
                <a:gridCol w="7633123"/>
                <a:gridCol w="4461513"/>
                <a:gridCol w="4135963"/>
              </a:tblGrid>
              <a:tr h="91544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FBF5E0"/>
                          </a:solidFill>
                          <a:latin typeface="Balgin"/>
                        </a:rPr>
                        <a:t>Параметри оцінювання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879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BF5E0"/>
                          </a:solidFill>
                          <a:latin typeface="Balgin"/>
                        </a:rPr>
                        <a:t>Власна оцінка спікера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879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BF5E0"/>
                          </a:solidFill>
                          <a:latin typeface="Balgin"/>
                        </a:rPr>
                        <a:t>Оцінка слухачів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8792"/>
                    </a:solidFill>
                  </a:tcPr>
                </a:tc>
              </a:tr>
              <a:tr h="92498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2A3144"/>
                          </a:solidFill>
                          <a:latin typeface="Raleway Bold"/>
                        </a:rPr>
                        <a:t>Правильність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  <a:tr h="92498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2A3144"/>
                          </a:solidFill>
                          <a:latin typeface="Raleway Bold"/>
                        </a:rPr>
                        <a:t>Простота і зрозумілість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  <a:tr h="92498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2A3144"/>
                          </a:solidFill>
                          <a:latin typeface="Raleway Bold"/>
                        </a:rPr>
                        <a:t>Дикція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  <a:tr h="92498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2A3144"/>
                          </a:solidFill>
                          <a:latin typeface="Raleway Bold"/>
                        </a:rPr>
                        <a:t>Темп, паузи, інтонація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  <a:tr h="92498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2A3144"/>
                          </a:solidFill>
                          <a:latin typeface="Raleway Bold"/>
                        </a:rPr>
                        <a:t>Голосність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  <a:tr h="92498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2A3144"/>
                          </a:solidFill>
                          <a:latin typeface="Raleway Bold"/>
                        </a:rPr>
                        <a:t>Емоційність і наочність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  <a:tr h="92498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2A3144"/>
                          </a:solidFill>
                          <a:latin typeface="Raleway Bold"/>
                        </a:rPr>
                        <a:t>Відсутність слів-паразитів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  <a:tr h="92498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2A3144"/>
                          </a:solidFill>
                          <a:latin typeface="Raleway Bold"/>
                        </a:rPr>
                        <a:t>Багатство мови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</a:tbl>
          </a:graphicData>
        </a:graphic>
      </p:graphicFrame>
      <p:sp>
        <p:nvSpPr>
          <p:cNvPr name="TextBox 5" id="5"/>
          <p:cNvSpPr txBox="true"/>
          <p:nvPr/>
        </p:nvSpPr>
        <p:spPr>
          <a:xfrm rot="0">
            <a:off x="1028700" y="279995"/>
            <a:ext cx="16230600" cy="962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299">
                <a:solidFill>
                  <a:srgbClr val="6E8792"/>
                </a:solidFill>
                <a:latin typeface="Carelia"/>
              </a:rPr>
              <a:t>Складовi технiки мовлення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9817969">
            <a:off x="-11518484" y="70047"/>
            <a:ext cx="21898069" cy="14572170"/>
          </a:xfrm>
          <a:custGeom>
            <a:avLst/>
            <a:gdLst/>
            <a:ahLst/>
            <a:cxnLst/>
            <a:rect r="r" b="b" t="t" l="l"/>
            <a:pathLst>
              <a:path h="14572170" w="21898069">
                <a:moveTo>
                  <a:pt x="21898070" y="0"/>
                </a:moveTo>
                <a:lnTo>
                  <a:pt x="0" y="0"/>
                </a:lnTo>
                <a:lnTo>
                  <a:pt x="0" y="14572169"/>
                </a:lnTo>
                <a:lnTo>
                  <a:pt x="21898070" y="14572169"/>
                </a:lnTo>
                <a:lnTo>
                  <a:pt x="218980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9300869" y="1028700"/>
          <a:ext cx="7958431" cy="8347075"/>
        </p:xfrm>
        <a:graphic>
          <a:graphicData uri="http://schemas.openxmlformats.org/drawingml/2006/table">
            <a:tbl>
              <a:tblPr/>
              <a:tblGrid>
                <a:gridCol w="2222386"/>
                <a:gridCol w="5736045"/>
              </a:tblGrid>
              <a:tr h="273361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A9C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777230" indent="-388615" lvl="1">
                        <a:lnSpc>
                          <a:spcPts val="503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Bryndan Write"/>
                        </a:rPr>
                        <a:t>так-от</a:t>
                      </a:r>
                      <a:endParaRPr lang="en-US" sz="1100"/>
                    </a:p>
                    <a:p>
                      <a:pPr marL="777230" indent="-388615" lvl="1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Bryndan Write"/>
                        </a:rPr>
                        <a:t>так би мовити</a:t>
                      </a:r>
                    </a:p>
                    <a:p>
                      <a:pPr marL="777230" indent="-388615" lvl="1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Bryndan Write"/>
                        </a:rPr>
                        <a:t>взагалі-то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83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A9C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777230" indent="-388615" lvl="1">
                        <a:lnSpc>
                          <a:spcPts val="503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Bryndan Write"/>
                        </a:rPr>
                        <a:t>безпосередньо</a:t>
                      </a:r>
                      <a:endParaRPr lang="en-US" sz="1100"/>
                    </a:p>
                    <a:p>
                      <a:pPr marL="777230" indent="-388615" lvl="1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Bryndan Write"/>
                        </a:rPr>
                        <a:t>фактично</a:t>
                      </a:r>
                    </a:p>
                    <a:p>
                      <a:pPr marL="777230" indent="-388615" lvl="1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Bryndan Write"/>
                        </a:rPr>
                        <a:t>загалом</a:t>
                      </a:r>
                    </a:p>
                    <a:p>
                      <a:pPr marL="777230" indent="-388615" lvl="1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Bryndan Write"/>
                        </a:rPr>
                        <a:t>в принципі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61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A9C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777230" indent="-388615" lvl="1">
                        <a:lnSpc>
                          <a:spcPts val="503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Bryndan Write"/>
                        </a:rPr>
                        <a:t>скажімо</a:t>
                      </a:r>
                      <a:endParaRPr lang="en-US" sz="1100"/>
                    </a:p>
                    <a:p>
                      <a:pPr marL="777230" indent="-388615" lvl="1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Bryndan Write"/>
                        </a:rPr>
                        <a:t>приміром</a:t>
                      </a:r>
                    </a:p>
                    <a:p>
                      <a:pPr marL="777230" indent="-388615" lvl="1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000000"/>
                          </a:solidFill>
                          <a:latin typeface="Bryndan Write"/>
                        </a:rPr>
                        <a:t>до речі</a:t>
                      </a: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844907">
            <a:off x="-3629872" y="5239731"/>
            <a:ext cx="10643036" cy="7082457"/>
          </a:xfrm>
          <a:custGeom>
            <a:avLst/>
            <a:gdLst/>
            <a:ahLst/>
            <a:cxnLst/>
            <a:rect r="r" b="b" t="t" l="l"/>
            <a:pathLst>
              <a:path h="7082457" w="10643036">
                <a:moveTo>
                  <a:pt x="0" y="0"/>
                </a:moveTo>
                <a:lnTo>
                  <a:pt x="10643036" y="0"/>
                </a:lnTo>
                <a:lnTo>
                  <a:pt x="10643036" y="7082457"/>
                </a:lnTo>
                <a:lnTo>
                  <a:pt x="0" y="7082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146096">
            <a:off x="2221148" y="6873404"/>
            <a:ext cx="4726431" cy="4769793"/>
          </a:xfrm>
          <a:custGeom>
            <a:avLst/>
            <a:gdLst/>
            <a:ahLst/>
            <a:cxnLst/>
            <a:rect r="r" b="b" t="t" l="l"/>
            <a:pathLst>
              <a:path h="4769793" w="4726431">
                <a:moveTo>
                  <a:pt x="0" y="0"/>
                </a:moveTo>
                <a:lnTo>
                  <a:pt x="4726431" y="0"/>
                </a:lnTo>
                <a:lnTo>
                  <a:pt x="4726431" y="4769792"/>
                </a:lnTo>
                <a:lnTo>
                  <a:pt x="0" y="4769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4805105" y="6283672"/>
            <a:ext cx="3482895" cy="4003328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false" flipV="false" rot="0">
            <a:off x="5030097" y="3502850"/>
            <a:ext cx="2684757" cy="2780822"/>
          </a:xfrm>
          <a:custGeom>
            <a:avLst/>
            <a:gdLst/>
            <a:ahLst/>
            <a:cxnLst/>
            <a:rect r="r" b="b" t="t" l="l"/>
            <a:pathLst>
              <a:path h="2780822" w="2684757">
                <a:moveTo>
                  <a:pt x="0" y="0"/>
                </a:moveTo>
                <a:lnTo>
                  <a:pt x="2684757" y="0"/>
                </a:lnTo>
                <a:lnTo>
                  <a:pt x="2684757" y="2780822"/>
                </a:lnTo>
                <a:lnTo>
                  <a:pt x="0" y="27808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72190" y="3043125"/>
            <a:ext cx="3520717" cy="3700273"/>
          </a:xfrm>
          <a:custGeom>
            <a:avLst/>
            <a:gdLst/>
            <a:ahLst/>
            <a:cxnLst/>
            <a:rect r="r" b="b" t="t" l="l"/>
            <a:pathLst>
              <a:path h="3700273" w="3520717">
                <a:moveTo>
                  <a:pt x="0" y="0"/>
                </a:moveTo>
                <a:lnTo>
                  <a:pt x="3520717" y="0"/>
                </a:lnTo>
                <a:lnTo>
                  <a:pt x="3520717" y="3700273"/>
                </a:lnTo>
                <a:lnTo>
                  <a:pt x="0" y="3700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7313534" y="3807161"/>
            <a:ext cx="6210420" cy="2235751"/>
          </a:xfrm>
          <a:custGeom>
            <a:avLst/>
            <a:gdLst/>
            <a:ahLst/>
            <a:cxnLst/>
            <a:rect r="r" b="b" t="t" l="l"/>
            <a:pathLst>
              <a:path h="2235751" w="6210420">
                <a:moveTo>
                  <a:pt x="0" y="0"/>
                </a:moveTo>
                <a:lnTo>
                  <a:pt x="6210421" y="0"/>
                </a:lnTo>
                <a:lnTo>
                  <a:pt x="6210421" y="2235752"/>
                </a:lnTo>
                <a:lnTo>
                  <a:pt x="0" y="22357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691646" y="743502"/>
            <a:ext cx="6501261" cy="214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>
                <a:solidFill>
                  <a:srgbClr val="213B3B"/>
                </a:solidFill>
                <a:latin typeface="Gagalin"/>
              </a:rPr>
              <a:t>Слова-паразити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62312">
            <a:off x="9805557" y="-2485971"/>
            <a:ext cx="11505790" cy="9162793"/>
          </a:xfrm>
          <a:custGeom>
            <a:avLst/>
            <a:gdLst/>
            <a:ahLst/>
            <a:cxnLst/>
            <a:rect r="r" b="b" t="t" l="l"/>
            <a:pathLst>
              <a:path h="9162793" w="11505790">
                <a:moveTo>
                  <a:pt x="0" y="0"/>
                </a:moveTo>
                <a:lnTo>
                  <a:pt x="11505790" y="0"/>
                </a:lnTo>
                <a:lnTo>
                  <a:pt x="11505790" y="9162793"/>
                </a:lnTo>
                <a:lnTo>
                  <a:pt x="0" y="9162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79266" y="6345382"/>
            <a:ext cx="6817468" cy="5825836"/>
          </a:xfrm>
          <a:custGeom>
            <a:avLst/>
            <a:gdLst/>
            <a:ahLst/>
            <a:cxnLst/>
            <a:rect r="r" b="b" t="t" l="l"/>
            <a:pathLst>
              <a:path h="5825836" w="6817468">
                <a:moveTo>
                  <a:pt x="0" y="0"/>
                </a:moveTo>
                <a:lnTo>
                  <a:pt x="6817468" y="0"/>
                </a:lnTo>
                <a:lnTo>
                  <a:pt x="6817468" y="5825836"/>
                </a:lnTo>
                <a:lnTo>
                  <a:pt x="0" y="5825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1028700" y="2870950"/>
          <a:ext cx="16230600" cy="5973256"/>
        </p:xfrm>
        <a:graphic>
          <a:graphicData uri="http://schemas.openxmlformats.org/drawingml/2006/table">
            <a:tbl>
              <a:tblPr/>
              <a:tblGrid>
                <a:gridCol w="4057650"/>
                <a:gridCol w="4057650"/>
                <a:gridCol w="4057650"/>
                <a:gridCol w="4057650"/>
              </a:tblGrid>
              <a:tr h="98653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A9C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A9C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A9C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A9C"/>
                    </a:solidFill>
                  </a:tcPr>
                </a:tc>
              </a:tr>
              <a:tr h="83112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Merriweather Italics"/>
                        </a:rPr>
                        <a:t>в серпні місяці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8C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Merriweather"/>
                        </a:rPr>
                        <a:t>вільна вакансія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8C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Merriweather Italics"/>
                        </a:rPr>
                        <a:t>бурхливі овації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8C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Merriweather Italics"/>
                        </a:rPr>
                        <a:t>народний фольклор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8C3"/>
                    </a:solidFill>
                  </a:tcPr>
                </a:tc>
              </a:tr>
              <a:tr h="83112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Merriweather Italics"/>
                        </a:rPr>
                        <a:t>в серпні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Merriweather Italics"/>
                        </a:rPr>
                        <a:t>            вакансія, вільна посада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Merriweather Italics"/>
                        </a:rPr>
                        <a:t>    бухливі оплески, овації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Merriweather Italics"/>
                        </a:rPr>
                        <a:t>фольклор, УНТ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  <a:tr h="83112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A9C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A9C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A9C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A9C"/>
                    </a:solidFill>
                  </a:tcPr>
                </a:tc>
              </a:tr>
              <a:tr h="83112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Merriweather Italics"/>
                        </a:rPr>
                        <a:t>моя власна думка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Merriweather Italics"/>
                        </a:rPr>
                        <a:t>основний лейтмотив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Merriweather Italics"/>
                        </a:rPr>
                        <a:t>маршрут руху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Merriweather Italics"/>
                        </a:rPr>
                        <a:t>     перспектива на майбутнє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  <a:tr h="83112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Merriweather Italics"/>
                        </a:rPr>
                        <a:t>    моя / власна думка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8C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Merriweather Italics"/>
                        </a:rPr>
                        <a:t>лейтмотив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8C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Merriweather Italics"/>
                        </a:rPr>
                        <a:t>маршрут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8C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Merriweather Italics"/>
                        </a:rPr>
                        <a:t>перспектива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8C3"/>
                    </a:solidFill>
                  </a:tcPr>
                </a:tc>
              </a:tr>
              <a:tr h="83112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A9C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A9C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A9C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E7BA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A9C"/>
                    </a:solidFill>
                  </a:tcPr>
                </a:tc>
              </a:tr>
            </a:tbl>
          </a:graphicData>
        </a:graphic>
      </p:graphicFrame>
      <p:sp>
        <p:nvSpPr>
          <p:cNvPr name="Freeform 5" id="5"/>
          <p:cNvSpPr/>
          <p:nvPr/>
        </p:nvSpPr>
        <p:spPr>
          <a:xfrm flipH="false" flipV="false" rot="0">
            <a:off x="5074365" y="6345382"/>
            <a:ext cx="854783" cy="815783"/>
          </a:xfrm>
          <a:custGeom>
            <a:avLst/>
            <a:gdLst/>
            <a:ahLst/>
            <a:cxnLst/>
            <a:rect r="r" b="b" t="t" l="l"/>
            <a:pathLst>
              <a:path h="815783" w="854783">
                <a:moveTo>
                  <a:pt x="0" y="0"/>
                </a:moveTo>
                <a:lnTo>
                  <a:pt x="854782" y="0"/>
                </a:lnTo>
                <a:lnTo>
                  <a:pt x="854782" y="815783"/>
                </a:lnTo>
                <a:lnTo>
                  <a:pt x="0" y="81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4678544"/>
            <a:ext cx="854783" cy="815783"/>
          </a:xfrm>
          <a:custGeom>
            <a:avLst/>
            <a:gdLst/>
            <a:ahLst/>
            <a:cxnLst/>
            <a:rect r="r" b="b" t="t" l="l"/>
            <a:pathLst>
              <a:path h="815783" w="854783">
                <a:moveTo>
                  <a:pt x="0" y="0"/>
                </a:moveTo>
                <a:lnTo>
                  <a:pt x="854783" y="0"/>
                </a:lnTo>
                <a:lnTo>
                  <a:pt x="854783" y="815783"/>
                </a:lnTo>
                <a:lnTo>
                  <a:pt x="0" y="81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144000" y="6345382"/>
            <a:ext cx="854783" cy="815783"/>
          </a:xfrm>
          <a:custGeom>
            <a:avLst/>
            <a:gdLst/>
            <a:ahLst/>
            <a:cxnLst/>
            <a:rect r="r" b="b" t="t" l="l"/>
            <a:pathLst>
              <a:path h="815783" w="854783">
                <a:moveTo>
                  <a:pt x="0" y="0"/>
                </a:moveTo>
                <a:lnTo>
                  <a:pt x="854783" y="0"/>
                </a:lnTo>
                <a:lnTo>
                  <a:pt x="854783" y="815783"/>
                </a:lnTo>
                <a:lnTo>
                  <a:pt x="0" y="81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6345382"/>
            <a:ext cx="854783" cy="815783"/>
          </a:xfrm>
          <a:custGeom>
            <a:avLst/>
            <a:gdLst/>
            <a:ahLst/>
            <a:cxnLst/>
            <a:rect r="r" b="b" t="t" l="l"/>
            <a:pathLst>
              <a:path h="815783" w="854783">
                <a:moveTo>
                  <a:pt x="0" y="0"/>
                </a:moveTo>
                <a:lnTo>
                  <a:pt x="854783" y="0"/>
                </a:lnTo>
                <a:lnTo>
                  <a:pt x="854783" y="815783"/>
                </a:lnTo>
                <a:lnTo>
                  <a:pt x="0" y="81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074365" y="4678544"/>
            <a:ext cx="854783" cy="815783"/>
          </a:xfrm>
          <a:custGeom>
            <a:avLst/>
            <a:gdLst/>
            <a:ahLst/>
            <a:cxnLst/>
            <a:rect r="r" b="b" t="t" l="l"/>
            <a:pathLst>
              <a:path h="815783" w="854783">
                <a:moveTo>
                  <a:pt x="0" y="0"/>
                </a:moveTo>
                <a:lnTo>
                  <a:pt x="854782" y="0"/>
                </a:lnTo>
                <a:lnTo>
                  <a:pt x="854782" y="815783"/>
                </a:lnTo>
                <a:lnTo>
                  <a:pt x="0" y="81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218233" y="4678544"/>
            <a:ext cx="854783" cy="815783"/>
          </a:xfrm>
          <a:custGeom>
            <a:avLst/>
            <a:gdLst/>
            <a:ahLst/>
            <a:cxnLst/>
            <a:rect r="r" b="b" t="t" l="l"/>
            <a:pathLst>
              <a:path h="815783" w="854783">
                <a:moveTo>
                  <a:pt x="0" y="0"/>
                </a:moveTo>
                <a:lnTo>
                  <a:pt x="854782" y="0"/>
                </a:lnTo>
                <a:lnTo>
                  <a:pt x="854782" y="815783"/>
                </a:lnTo>
                <a:lnTo>
                  <a:pt x="0" y="81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4678544"/>
            <a:ext cx="854783" cy="815783"/>
          </a:xfrm>
          <a:custGeom>
            <a:avLst/>
            <a:gdLst/>
            <a:ahLst/>
            <a:cxnLst/>
            <a:rect r="r" b="b" t="t" l="l"/>
            <a:pathLst>
              <a:path h="815783" w="854783">
                <a:moveTo>
                  <a:pt x="0" y="0"/>
                </a:moveTo>
                <a:lnTo>
                  <a:pt x="854783" y="0"/>
                </a:lnTo>
                <a:lnTo>
                  <a:pt x="854783" y="815783"/>
                </a:lnTo>
                <a:lnTo>
                  <a:pt x="0" y="81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218233" y="6345382"/>
            <a:ext cx="854783" cy="815783"/>
          </a:xfrm>
          <a:custGeom>
            <a:avLst/>
            <a:gdLst/>
            <a:ahLst/>
            <a:cxnLst/>
            <a:rect r="r" b="b" t="t" l="l"/>
            <a:pathLst>
              <a:path h="815783" w="854783">
                <a:moveTo>
                  <a:pt x="0" y="0"/>
                </a:moveTo>
                <a:lnTo>
                  <a:pt x="854782" y="0"/>
                </a:lnTo>
                <a:lnTo>
                  <a:pt x="854782" y="815783"/>
                </a:lnTo>
                <a:lnTo>
                  <a:pt x="0" y="81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35604" y="3853790"/>
            <a:ext cx="847878" cy="824754"/>
          </a:xfrm>
          <a:custGeom>
            <a:avLst/>
            <a:gdLst/>
            <a:ahLst/>
            <a:cxnLst/>
            <a:rect r="r" b="b" t="t" l="l"/>
            <a:pathLst>
              <a:path h="824754" w="847878">
                <a:moveTo>
                  <a:pt x="0" y="0"/>
                </a:moveTo>
                <a:lnTo>
                  <a:pt x="847879" y="0"/>
                </a:lnTo>
                <a:lnTo>
                  <a:pt x="847879" y="824754"/>
                </a:lnTo>
                <a:lnTo>
                  <a:pt x="0" y="8247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081269" y="3853790"/>
            <a:ext cx="847878" cy="824754"/>
          </a:xfrm>
          <a:custGeom>
            <a:avLst/>
            <a:gdLst/>
            <a:ahLst/>
            <a:cxnLst/>
            <a:rect r="r" b="b" t="t" l="l"/>
            <a:pathLst>
              <a:path h="824754" w="847878">
                <a:moveTo>
                  <a:pt x="0" y="0"/>
                </a:moveTo>
                <a:lnTo>
                  <a:pt x="847878" y="0"/>
                </a:lnTo>
                <a:lnTo>
                  <a:pt x="847878" y="824754"/>
                </a:lnTo>
                <a:lnTo>
                  <a:pt x="0" y="8247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35604" y="7189740"/>
            <a:ext cx="847878" cy="824754"/>
          </a:xfrm>
          <a:custGeom>
            <a:avLst/>
            <a:gdLst/>
            <a:ahLst/>
            <a:cxnLst/>
            <a:rect r="r" b="b" t="t" l="l"/>
            <a:pathLst>
              <a:path h="824754" w="847878">
                <a:moveTo>
                  <a:pt x="0" y="0"/>
                </a:moveTo>
                <a:lnTo>
                  <a:pt x="847879" y="0"/>
                </a:lnTo>
                <a:lnTo>
                  <a:pt x="847879" y="824754"/>
                </a:lnTo>
                <a:lnTo>
                  <a:pt x="0" y="8247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126934" y="3851515"/>
            <a:ext cx="847878" cy="824754"/>
          </a:xfrm>
          <a:custGeom>
            <a:avLst/>
            <a:gdLst/>
            <a:ahLst/>
            <a:cxnLst/>
            <a:rect r="r" b="b" t="t" l="l"/>
            <a:pathLst>
              <a:path h="824754" w="847878">
                <a:moveTo>
                  <a:pt x="0" y="0"/>
                </a:moveTo>
                <a:lnTo>
                  <a:pt x="847878" y="0"/>
                </a:lnTo>
                <a:lnTo>
                  <a:pt x="847878" y="824755"/>
                </a:lnTo>
                <a:lnTo>
                  <a:pt x="0" y="8247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081269" y="7161165"/>
            <a:ext cx="847878" cy="824754"/>
          </a:xfrm>
          <a:custGeom>
            <a:avLst/>
            <a:gdLst/>
            <a:ahLst/>
            <a:cxnLst/>
            <a:rect r="r" b="b" t="t" l="l"/>
            <a:pathLst>
              <a:path h="824754" w="847878">
                <a:moveTo>
                  <a:pt x="0" y="0"/>
                </a:moveTo>
                <a:lnTo>
                  <a:pt x="847878" y="0"/>
                </a:lnTo>
                <a:lnTo>
                  <a:pt x="847878" y="824754"/>
                </a:lnTo>
                <a:lnTo>
                  <a:pt x="0" y="8247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126934" y="7189740"/>
            <a:ext cx="847878" cy="824754"/>
          </a:xfrm>
          <a:custGeom>
            <a:avLst/>
            <a:gdLst/>
            <a:ahLst/>
            <a:cxnLst/>
            <a:rect r="r" b="b" t="t" l="l"/>
            <a:pathLst>
              <a:path h="824754" w="847878">
                <a:moveTo>
                  <a:pt x="0" y="0"/>
                </a:moveTo>
                <a:lnTo>
                  <a:pt x="847878" y="0"/>
                </a:lnTo>
                <a:lnTo>
                  <a:pt x="847878" y="824754"/>
                </a:lnTo>
                <a:lnTo>
                  <a:pt x="0" y="8247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189658" y="3853790"/>
            <a:ext cx="847878" cy="824754"/>
          </a:xfrm>
          <a:custGeom>
            <a:avLst/>
            <a:gdLst/>
            <a:ahLst/>
            <a:cxnLst/>
            <a:rect r="r" b="b" t="t" l="l"/>
            <a:pathLst>
              <a:path h="824754" w="847878">
                <a:moveTo>
                  <a:pt x="0" y="0"/>
                </a:moveTo>
                <a:lnTo>
                  <a:pt x="847878" y="0"/>
                </a:lnTo>
                <a:lnTo>
                  <a:pt x="847878" y="824754"/>
                </a:lnTo>
                <a:lnTo>
                  <a:pt x="0" y="8247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225137" y="7189740"/>
            <a:ext cx="847878" cy="824754"/>
          </a:xfrm>
          <a:custGeom>
            <a:avLst/>
            <a:gdLst/>
            <a:ahLst/>
            <a:cxnLst/>
            <a:rect r="r" b="b" t="t" l="l"/>
            <a:pathLst>
              <a:path h="824754" w="847878">
                <a:moveTo>
                  <a:pt x="0" y="0"/>
                </a:moveTo>
                <a:lnTo>
                  <a:pt x="847878" y="0"/>
                </a:lnTo>
                <a:lnTo>
                  <a:pt x="847878" y="824754"/>
                </a:lnTo>
                <a:lnTo>
                  <a:pt x="0" y="8247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243316" y="641701"/>
            <a:ext cx="2015984" cy="1953672"/>
          </a:xfrm>
          <a:custGeom>
            <a:avLst/>
            <a:gdLst/>
            <a:ahLst/>
            <a:cxnLst/>
            <a:rect r="r" b="b" t="t" l="l"/>
            <a:pathLst>
              <a:path h="1953672" w="2015984">
                <a:moveTo>
                  <a:pt x="0" y="0"/>
                </a:moveTo>
                <a:lnTo>
                  <a:pt x="2015984" y="0"/>
                </a:lnTo>
                <a:lnTo>
                  <a:pt x="2015984" y="1953672"/>
                </a:lnTo>
                <a:lnTo>
                  <a:pt x="0" y="19536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22" id="22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0" y="7602117"/>
            <a:ext cx="3211193" cy="2713458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1028700" y="952500"/>
            <a:ext cx="10220306" cy="133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959"/>
              </a:lnSpc>
            </a:pPr>
            <a:r>
              <a:rPr lang="en-US" sz="8299">
                <a:solidFill>
                  <a:srgbClr val="6E8792"/>
                </a:solidFill>
                <a:latin typeface="Bryndan Write"/>
              </a:rPr>
              <a:t>Плеоназми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77277">
            <a:off x="8762082" y="-371253"/>
            <a:ext cx="12524210" cy="14931994"/>
          </a:xfrm>
          <a:custGeom>
            <a:avLst/>
            <a:gdLst/>
            <a:ahLst/>
            <a:cxnLst/>
            <a:rect r="r" b="b" t="t" l="l"/>
            <a:pathLst>
              <a:path h="14931994" w="12524210">
                <a:moveTo>
                  <a:pt x="12524210" y="0"/>
                </a:moveTo>
                <a:lnTo>
                  <a:pt x="0" y="0"/>
                </a:lnTo>
                <a:lnTo>
                  <a:pt x="0" y="14931995"/>
                </a:lnTo>
                <a:lnTo>
                  <a:pt x="12524210" y="14931995"/>
                </a:lnTo>
                <a:lnTo>
                  <a:pt x="1252421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903944">
            <a:off x="-88869" y="475721"/>
            <a:ext cx="9639169" cy="18472274"/>
          </a:xfrm>
          <a:custGeom>
            <a:avLst/>
            <a:gdLst/>
            <a:ahLst/>
            <a:cxnLst/>
            <a:rect r="r" b="b" t="t" l="l"/>
            <a:pathLst>
              <a:path h="18472274" w="9639169">
                <a:moveTo>
                  <a:pt x="0" y="0"/>
                </a:moveTo>
                <a:lnTo>
                  <a:pt x="9639169" y="0"/>
                </a:lnTo>
                <a:lnTo>
                  <a:pt x="9639169" y="18472274"/>
                </a:lnTo>
                <a:lnTo>
                  <a:pt x="0" y="184722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2142829" y="1722279"/>
          <a:ext cx="5168474" cy="8220075"/>
        </p:xfrm>
        <a:graphic>
          <a:graphicData uri="http://schemas.openxmlformats.org/drawingml/2006/table">
            <a:tbl>
              <a:tblPr/>
              <a:tblGrid>
                <a:gridCol w="1334614"/>
              </a:tblGrid>
              <a:tr h="8677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BF5E0"/>
                          </a:solidFill>
                          <a:latin typeface="Balgin"/>
                        </a:rPr>
                        <a:t>неправильно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8792"/>
                    </a:solidFill>
                  </a:tcPr>
                </a:tc>
              </a:tr>
              <a:tr h="104896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653B28"/>
                          </a:solidFill>
                          <a:latin typeface="Balgin"/>
                        </a:rPr>
                        <a:t>багаточисельний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  <a:tr h="104896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2A3144"/>
                          </a:solidFill>
                          <a:latin typeface="Balgin"/>
                        </a:rPr>
                        <a:t>ведучий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BDC"/>
                    </a:solidFill>
                  </a:tcPr>
                </a:tc>
              </a:tr>
              <a:tr h="104896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307A24"/>
                          </a:solidFill>
                          <a:latin typeface="Balgin"/>
                        </a:rPr>
                        <a:t>виключення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  <a:tr h="104896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Balgin"/>
                        </a:rPr>
                        <a:t>накінець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BDC"/>
                    </a:solidFill>
                  </a:tcPr>
                </a:tc>
              </a:tr>
              <a:tr h="104896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2A3144"/>
                          </a:solidFill>
                          <a:latin typeface="Balgin"/>
                        </a:rPr>
                        <a:t>так як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  <a:tr h="104896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307A24"/>
                          </a:solidFill>
                          <a:latin typeface="Balgin"/>
                        </a:rPr>
                        <a:t>слідуючий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BDC"/>
                    </a:solidFill>
                  </a:tcPr>
                </a:tc>
              </a:tr>
              <a:tr h="105850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653B28"/>
                          </a:solidFill>
                          <a:latin typeface="Balgin"/>
                        </a:rPr>
                        <a:t>співпадати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10921448" y="1722279"/>
          <a:ext cx="5168474" cy="8220075"/>
        </p:xfrm>
        <a:graphic>
          <a:graphicData uri="http://schemas.openxmlformats.org/drawingml/2006/table">
            <a:tbl>
              <a:tblPr/>
              <a:tblGrid>
                <a:gridCol w="1334614"/>
              </a:tblGrid>
              <a:tr h="8677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BF5E0"/>
                          </a:solidFill>
                          <a:latin typeface="Balgin"/>
                        </a:rPr>
                        <a:t>правильно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8792"/>
                    </a:solidFill>
                  </a:tcPr>
                </a:tc>
              </a:tr>
              <a:tr h="104896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653B28"/>
                          </a:solidFill>
                          <a:latin typeface="Balgin"/>
                        </a:rPr>
                        <a:t>численний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  <a:tr h="104896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2A3144"/>
                          </a:solidFill>
                          <a:latin typeface="Balgin"/>
                        </a:rPr>
                        <a:t>провідний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BDC"/>
                    </a:solidFill>
                  </a:tcPr>
                </a:tc>
              </a:tr>
              <a:tr h="104896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307A24"/>
                          </a:solidFill>
                          <a:latin typeface="Balgin"/>
                        </a:rPr>
                        <a:t>виняток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  <a:tr h="104896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Balgin"/>
                        </a:rPr>
                        <a:t>нарешті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BDC"/>
                    </a:solidFill>
                  </a:tcPr>
                </a:tc>
              </a:tr>
              <a:tr h="104896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2A3144"/>
                          </a:solidFill>
                          <a:latin typeface="Balgin"/>
                        </a:rPr>
                        <a:t>оскільки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  <a:tr h="104896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307A24"/>
                          </a:solidFill>
                          <a:latin typeface="Balgin"/>
                        </a:rPr>
                        <a:t>наступний, такий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BDC"/>
                    </a:solidFill>
                  </a:tcPr>
                </a:tc>
              </a:tr>
              <a:tr h="105850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653B28"/>
                          </a:solidFill>
                          <a:latin typeface="Balgin"/>
                        </a:rPr>
                        <a:t>збігатися</a:t>
                      </a:r>
                      <a:endParaRPr lang="en-US" sz="1100"/>
                    </a:p>
                  </a:txBody>
                  <a:tcPr marL="196183" marR="196183" marT="196183" marB="196183" anchor="ctr">
                    <a:lnL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6E8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5E0"/>
                    </a:solidFill>
                  </a:tcPr>
                </a:tc>
              </a:tr>
            </a:tbl>
          </a:graphicData>
        </a:graphic>
      </p:graphicFrame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310789" y="544657"/>
            <a:ext cx="832554" cy="968086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false" flipV="false" rot="0">
            <a:off x="12984508" y="580969"/>
            <a:ext cx="1042354" cy="968086"/>
          </a:xfrm>
          <a:custGeom>
            <a:avLst/>
            <a:gdLst/>
            <a:ahLst/>
            <a:cxnLst/>
            <a:rect r="r" b="b" t="t" l="l"/>
            <a:pathLst>
              <a:path h="968086" w="1042354">
                <a:moveTo>
                  <a:pt x="0" y="0"/>
                </a:moveTo>
                <a:lnTo>
                  <a:pt x="1042354" y="0"/>
                </a:lnTo>
                <a:lnTo>
                  <a:pt x="1042354" y="968086"/>
                </a:lnTo>
                <a:lnTo>
                  <a:pt x="0" y="9680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526283" y="7366404"/>
            <a:ext cx="3180185" cy="2575950"/>
          </a:xfrm>
          <a:custGeom>
            <a:avLst/>
            <a:gdLst/>
            <a:ahLst/>
            <a:cxnLst/>
            <a:rect r="r" b="b" t="t" l="l"/>
            <a:pathLst>
              <a:path h="2575950" w="3180185">
                <a:moveTo>
                  <a:pt x="0" y="0"/>
                </a:moveTo>
                <a:lnTo>
                  <a:pt x="3180185" y="0"/>
                </a:lnTo>
                <a:lnTo>
                  <a:pt x="3180185" y="2575950"/>
                </a:lnTo>
                <a:lnTo>
                  <a:pt x="0" y="25759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281199" y="419044"/>
            <a:ext cx="5725603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39"/>
              </a:lnSpc>
            </a:pPr>
            <a:r>
              <a:rPr lang="en-US" sz="5700">
                <a:solidFill>
                  <a:srgbClr val="6E8792"/>
                </a:solidFill>
                <a:latin typeface="Stadio Now Novarese Italics"/>
              </a:rPr>
              <a:t>Типові помилки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E9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39054" y="6467287"/>
            <a:ext cx="5865647" cy="3020808"/>
          </a:xfrm>
          <a:custGeom>
            <a:avLst/>
            <a:gdLst/>
            <a:ahLst/>
            <a:cxnLst/>
            <a:rect r="r" b="b" t="t" l="l"/>
            <a:pathLst>
              <a:path h="3020808" w="5865647">
                <a:moveTo>
                  <a:pt x="0" y="0"/>
                </a:moveTo>
                <a:lnTo>
                  <a:pt x="5865647" y="0"/>
                </a:lnTo>
                <a:lnTo>
                  <a:pt x="5865647" y="3020808"/>
                </a:lnTo>
                <a:lnTo>
                  <a:pt x="0" y="30208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11280" y="798905"/>
            <a:ext cx="4261046" cy="4047994"/>
          </a:xfrm>
          <a:custGeom>
            <a:avLst/>
            <a:gdLst/>
            <a:ahLst/>
            <a:cxnLst/>
            <a:rect r="r" b="b" t="t" l="l"/>
            <a:pathLst>
              <a:path h="4047994" w="4261046">
                <a:moveTo>
                  <a:pt x="0" y="0"/>
                </a:moveTo>
                <a:lnTo>
                  <a:pt x="4261045" y="0"/>
                </a:lnTo>
                <a:lnTo>
                  <a:pt x="4261045" y="4047994"/>
                </a:lnTo>
                <a:lnTo>
                  <a:pt x="0" y="4047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41197" y="1423337"/>
            <a:ext cx="3747798" cy="5902044"/>
          </a:xfrm>
          <a:custGeom>
            <a:avLst/>
            <a:gdLst/>
            <a:ahLst/>
            <a:cxnLst/>
            <a:rect r="r" b="b" t="t" l="l"/>
            <a:pathLst>
              <a:path h="5902044" w="3747798">
                <a:moveTo>
                  <a:pt x="0" y="0"/>
                </a:moveTo>
                <a:lnTo>
                  <a:pt x="3747797" y="0"/>
                </a:lnTo>
                <a:lnTo>
                  <a:pt x="3747797" y="5902043"/>
                </a:lnTo>
                <a:lnTo>
                  <a:pt x="0" y="5902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rot="0">
            <a:off x="2029439" y="2085691"/>
            <a:ext cx="5339222" cy="6488024"/>
          </a:xfrm>
          <a:prstGeom prst="rect">
            <a:avLst/>
          </a:prstGeom>
          <a:solidFill>
            <a:srgbClr val="213B3B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2029439" y="2085691"/>
            <a:ext cx="5354750" cy="6488024"/>
          </a:xfrm>
          <a:custGeom>
            <a:avLst/>
            <a:gdLst/>
            <a:ahLst/>
            <a:cxnLst/>
            <a:rect r="r" b="b" t="t" l="l"/>
            <a:pathLst>
              <a:path h="6488024" w="5354750">
                <a:moveTo>
                  <a:pt x="0" y="0"/>
                </a:moveTo>
                <a:lnTo>
                  <a:pt x="5354750" y="0"/>
                </a:lnTo>
                <a:lnTo>
                  <a:pt x="5354750" y="6488024"/>
                </a:lnTo>
                <a:lnTo>
                  <a:pt x="0" y="64880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395" t="0" r="-35464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90271">
            <a:off x="3999551" y="7539407"/>
            <a:ext cx="3879232" cy="1295618"/>
          </a:xfrm>
          <a:custGeom>
            <a:avLst/>
            <a:gdLst/>
            <a:ahLst/>
            <a:cxnLst/>
            <a:rect r="r" b="b" t="t" l="l"/>
            <a:pathLst>
              <a:path h="1295618" w="3879232">
                <a:moveTo>
                  <a:pt x="0" y="0"/>
                </a:moveTo>
                <a:lnTo>
                  <a:pt x="3879231" y="0"/>
                </a:lnTo>
                <a:lnTo>
                  <a:pt x="3879231" y="1295619"/>
                </a:lnTo>
                <a:lnTo>
                  <a:pt x="0" y="12956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778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961507" y="1423337"/>
            <a:ext cx="12326493" cy="7150379"/>
          </a:xfrm>
          <a:custGeom>
            <a:avLst/>
            <a:gdLst/>
            <a:ahLst/>
            <a:cxnLst/>
            <a:rect r="r" b="b" t="t" l="l"/>
            <a:pathLst>
              <a:path h="7150379" w="12326493">
                <a:moveTo>
                  <a:pt x="0" y="0"/>
                </a:moveTo>
                <a:lnTo>
                  <a:pt x="12326493" y="0"/>
                </a:lnTo>
                <a:lnTo>
                  <a:pt x="12326493" y="7150378"/>
                </a:lnTo>
                <a:lnTo>
                  <a:pt x="0" y="71503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126593" y="7724838"/>
            <a:ext cx="4818698" cy="2562162"/>
          </a:xfrm>
          <a:custGeom>
            <a:avLst/>
            <a:gdLst/>
            <a:ahLst/>
            <a:cxnLst/>
            <a:rect r="r" b="b" t="t" l="l"/>
            <a:pathLst>
              <a:path h="2562162" w="4818698">
                <a:moveTo>
                  <a:pt x="0" y="0"/>
                </a:moveTo>
                <a:lnTo>
                  <a:pt x="4818699" y="0"/>
                </a:lnTo>
                <a:lnTo>
                  <a:pt x="4818699" y="2562162"/>
                </a:lnTo>
                <a:lnTo>
                  <a:pt x="0" y="25621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