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78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uk-UA" sz="1800" b="0" strike="noStrike" spc="-1">
              <a:solidFill>
                <a:srgbClr val="000000"/>
              </a:solidFill>
              <a:latin typeface="Calibri"/>
            </a:endParaRPr>
          </a:p>
        </p:txBody>
      </p:sp>
      <p:sp>
        <p:nvSpPr>
          <p:cNvPr id="3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4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uk-UA" sz="1800" b="0" strike="noStrike" spc="-1">
              <a:solidFill>
                <a:srgbClr val="000000"/>
              </a:solidFill>
              <a:latin typeface="Calibri"/>
            </a:endParaRPr>
          </a:p>
        </p:txBody>
      </p:sp>
      <p:sp>
        <p:nvSpPr>
          <p:cNvPr id="4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4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4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4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uk-UA" sz="1800" b="0" strike="noStrike" spc="-1">
              <a:solidFill>
                <a:srgbClr val="000000"/>
              </a:solidFill>
              <a:latin typeface="Calibri"/>
            </a:endParaRPr>
          </a:p>
        </p:txBody>
      </p:sp>
      <p:sp>
        <p:nvSpPr>
          <p:cNvPr id="47"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48"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49"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50"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51"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52"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7" name="Slide Number"/>
          <p:cNvSpPr txBox="1">
            <a:spLocks noGrp="1"/>
          </p:cNvSpPr>
          <p:nvPr>
            <p:ph type="sldNum" sz="quarter" idx="2"/>
          </p:nvPr>
        </p:nvSpPr>
        <p:spPr>
          <a:xfrm>
            <a:off x="11080144" y="6404292"/>
            <a:ext cx="273657" cy="26924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276999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5554A47B-F9B2-4DBE-8775-E704BB8C2C6C}" type="slidenum">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uk-UA" sz="1800" b="0" strike="noStrike" spc="-1">
              <a:solidFill>
                <a:srgbClr val="000000"/>
              </a:solidFill>
              <a:latin typeface="Calibri"/>
            </a:endParaRPr>
          </a:p>
        </p:txBody>
      </p:sp>
      <p:sp>
        <p:nvSpPr>
          <p:cNvPr id="63"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uk-UA" sz="3200" b="0" strike="noStrike" spc="-1">
              <a:solidFill>
                <a:srgbClr val="FFFFFF"/>
              </a:solidFill>
              <a:latin typeface="Arial"/>
            </a:endParaRPr>
          </a:p>
        </p:txBody>
      </p:sp>
      <p:sp>
        <p:nvSpPr>
          <p:cNvPr id="4" name="PlaceHolder 3"/>
          <p:cNvSpPr>
            <a:spLocks noGrp="1"/>
          </p:cNvSpPr>
          <p:nvPr>
            <p:ph type="sldNum" idx="1"/>
          </p:nvPr>
        </p:nvSpPr>
        <p:spPr/>
        <p:txBody>
          <a:bodyPr/>
          <a:lstStyle/>
          <a:p>
            <a:fld id="{BBDED335-3DEF-4B70-8625-7C8B5EF421AC}" type="slidenum">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uk-UA" sz="1800" b="0" strike="noStrike" spc="-1">
              <a:solidFill>
                <a:srgbClr val="000000"/>
              </a:solidFill>
              <a:latin typeface="Calibri"/>
            </a:endParaRPr>
          </a:p>
        </p:txBody>
      </p:sp>
      <p:sp>
        <p:nvSpPr>
          <p:cNvPr id="65"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4" name="PlaceHolder 3"/>
          <p:cNvSpPr>
            <a:spLocks noGrp="1"/>
          </p:cNvSpPr>
          <p:nvPr>
            <p:ph type="sldNum" idx="1"/>
          </p:nvPr>
        </p:nvSpPr>
        <p:spPr/>
        <p:txBody>
          <a:bodyPr/>
          <a:lstStyle/>
          <a:p>
            <a:fld id="{093CBEC9-1652-4D95-A3B6-96C0C7BAE976}" type="slidenum">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uk-UA" sz="1800" b="0" strike="noStrike" spc="-1">
              <a:solidFill>
                <a:srgbClr val="000000"/>
              </a:solidFill>
              <a:latin typeface="Calibri"/>
            </a:endParaRPr>
          </a:p>
        </p:txBody>
      </p:sp>
      <p:sp>
        <p:nvSpPr>
          <p:cNvPr id="67"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6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5" name="PlaceHolder 4"/>
          <p:cNvSpPr>
            <a:spLocks noGrp="1"/>
          </p:cNvSpPr>
          <p:nvPr>
            <p:ph type="sldNum" idx="1"/>
          </p:nvPr>
        </p:nvSpPr>
        <p:spPr/>
        <p:txBody>
          <a:bodyPr/>
          <a:lstStyle/>
          <a:p>
            <a:fld id="{8EB10F53-6061-49D3-8F27-1282F9483EBA}" type="slidenum">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uk-UA" sz="1800" b="0" strike="noStrike" spc="-1">
              <a:solidFill>
                <a:srgbClr val="000000"/>
              </a:solidFill>
              <a:latin typeface="Calibri"/>
            </a:endParaRPr>
          </a:p>
        </p:txBody>
      </p:sp>
      <p:sp>
        <p:nvSpPr>
          <p:cNvPr id="3" name="PlaceHolder 2"/>
          <p:cNvSpPr>
            <a:spLocks noGrp="1"/>
          </p:cNvSpPr>
          <p:nvPr>
            <p:ph type="sldNum" idx="1"/>
          </p:nvPr>
        </p:nvSpPr>
        <p:spPr/>
        <p:txBody>
          <a:bodyPr/>
          <a:lstStyle/>
          <a:p>
            <a:fld id="{2428DA0E-1CE6-4EBC-BA5B-20BBBE392FF7}" type="slidenum">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0"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uk-UA" sz="3200" b="0" strike="noStrike" spc="-1">
              <a:solidFill>
                <a:srgbClr val="FFFFFF"/>
              </a:solidFill>
              <a:latin typeface="Arial"/>
            </a:endParaRPr>
          </a:p>
        </p:txBody>
      </p:sp>
      <p:sp>
        <p:nvSpPr>
          <p:cNvPr id="3" name="PlaceHolder 2"/>
          <p:cNvSpPr>
            <a:spLocks noGrp="1"/>
          </p:cNvSpPr>
          <p:nvPr>
            <p:ph type="sldNum" idx="1"/>
          </p:nvPr>
        </p:nvSpPr>
        <p:spPr/>
        <p:txBody>
          <a:bodyPr/>
          <a:lstStyle/>
          <a:p>
            <a:fld id="{079809CA-D4CC-4C12-A0C1-3EDB4210196C}"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uk-UA" sz="1800" b="0" strike="noStrike" spc="-1">
              <a:solidFill>
                <a:srgbClr val="000000"/>
              </a:solidFill>
              <a:latin typeface="Calibri"/>
            </a:endParaRPr>
          </a:p>
        </p:txBody>
      </p:sp>
      <p:sp>
        <p:nvSpPr>
          <p:cNvPr id="18"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uk-UA" sz="3200" b="0" strike="noStrike" spc="-1">
              <a:solidFill>
                <a:srgbClr val="FFFFFF"/>
              </a:solid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uk-UA" sz="1800" b="0" strike="noStrike" spc="-1">
              <a:solidFill>
                <a:srgbClr val="000000"/>
              </a:solidFill>
              <a:latin typeface="Calibri"/>
            </a:endParaRPr>
          </a:p>
        </p:txBody>
      </p:sp>
      <p:sp>
        <p:nvSpPr>
          <p:cNvPr id="7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7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7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6" name="PlaceHolder 5"/>
          <p:cNvSpPr>
            <a:spLocks noGrp="1"/>
          </p:cNvSpPr>
          <p:nvPr>
            <p:ph type="sldNum" idx="1"/>
          </p:nvPr>
        </p:nvSpPr>
        <p:spPr/>
        <p:txBody>
          <a:bodyPr/>
          <a:lstStyle/>
          <a:p>
            <a:fld id="{86B6B550-12CA-421B-A934-B2797BF351BA}" type="slidenum">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uk-UA" sz="1800" b="0" strike="noStrike" spc="-1">
              <a:solidFill>
                <a:srgbClr val="000000"/>
              </a:solidFill>
              <a:latin typeface="Calibri"/>
            </a:endParaRPr>
          </a:p>
        </p:txBody>
      </p:sp>
      <p:sp>
        <p:nvSpPr>
          <p:cNvPr id="7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7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78"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6" name="PlaceHolder 5"/>
          <p:cNvSpPr>
            <a:spLocks noGrp="1"/>
          </p:cNvSpPr>
          <p:nvPr>
            <p:ph type="sldNum" idx="1"/>
          </p:nvPr>
        </p:nvSpPr>
        <p:spPr/>
        <p:txBody>
          <a:bodyPr/>
          <a:lstStyle/>
          <a:p>
            <a:fld id="{67C14FB1-D188-49A4-B616-1471EF729C79}" type="slidenum">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uk-UA" sz="1800" b="0" strike="noStrike" spc="-1">
              <a:solidFill>
                <a:srgbClr val="000000"/>
              </a:solidFill>
              <a:latin typeface="Calibri"/>
            </a:endParaRPr>
          </a:p>
        </p:txBody>
      </p:sp>
      <p:sp>
        <p:nvSpPr>
          <p:cNvPr id="8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8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82"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6" name="PlaceHolder 5"/>
          <p:cNvSpPr>
            <a:spLocks noGrp="1"/>
          </p:cNvSpPr>
          <p:nvPr>
            <p:ph type="sldNum" idx="1"/>
          </p:nvPr>
        </p:nvSpPr>
        <p:spPr/>
        <p:txBody>
          <a:bodyPr/>
          <a:lstStyle/>
          <a:p>
            <a:fld id="{5B2437CC-907B-441C-BC7E-0579E8D5FA0B}" type="slidenum">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uk-UA" sz="1800" b="0" strike="noStrike" spc="-1">
              <a:solidFill>
                <a:srgbClr val="000000"/>
              </a:solidFill>
              <a:latin typeface="Calibri"/>
            </a:endParaRPr>
          </a:p>
        </p:txBody>
      </p:sp>
      <p:sp>
        <p:nvSpPr>
          <p:cNvPr id="84"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85"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5" name="PlaceHolder 4"/>
          <p:cNvSpPr>
            <a:spLocks noGrp="1"/>
          </p:cNvSpPr>
          <p:nvPr>
            <p:ph type="sldNum" idx="1"/>
          </p:nvPr>
        </p:nvSpPr>
        <p:spPr/>
        <p:txBody>
          <a:bodyPr/>
          <a:lstStyle/>
          <a:p>
            <a:fld id="{6B8828A3-EA77-4F44-8435-B556CCCF80CA}" type="slidenum">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uk-UA" sz="1800" b="0" strike="noStrike" spc="-1">
              <a:solidFill>
                <a:srgbClr val="000000"/>
              </a:solidFill>
              <a:latin typeface="Calibri"/>
            </a:endParaRPr>
          </a:p>
        </p:txBody>
      </p:sp>
      <p:sp>
        <p:nvSpPr>
          <p:cNvPr id="8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8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8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90"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7" name="PlaceHolder 6"/>
          <p:cNvSpPr>
            <a:spLocks noGrp="1"/>
          </p:cNvSpPr>
          <p:nvPr>
            <p:ph type="sldNum" idx="1"/>
          </p:nvPr>
        </p:nvSpPr>
        <p:spPr/>
        <p:txBody>
          <a:bodyPr/>
          <a:lstStyle/>
          <a:p>
            <a:fld id="{680D5036-9C63-4D00-A00E-5464632C36F6}" type="slidenum">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uk-UA" sz="1800" b="0" strike="noStrike" spc="-1">
              <a:solidFill>
                <a:srgbClr val="000000"/>
              </a:solidFill>
              <a:latin typeface="Calibri"/>
            </a:endParaRPr>
          </a:p>
        </p:txBody>
      </p:sp>
      <p:sp>
        <p:nvSpPr>
          <p:cNvPr id="92"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93"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94"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95"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96"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97"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9" name="PlaceHolder 8"/>
          <p:cNvSpPr>
            <a:spLocks noGrp="1"/>
          </p:cNvSpPr>
          <p:nvPr>
            <p:ph type="sldNum" idx="1"/>
          </p:nvPr>
        </p:nvSpPr>
        <p:spPr/>
        <p:txBody>
          <a:bodyPr/>
          <a:lstStyle/>
          <a:p>
            <a:fld id="{0AE0C1CF-E026-4144-9C61-43D23B83C69A}"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uk-UA" sz="1800" b="0" strike="noStrike" spc="-1">
              <a:solidFill>
                <a:srgbClr val="000000"/>
              </a:solidFill>
              <a:latin typeface="Calibri"/>
            </a:endParaRPr>
          </a:p>
        </p:txBody>
      </p:sp>
      <p:sp>
        <p:nvSpPr>
          <p:cNvPr id="2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uk-UA" sz="1800" b="0" strike="noStrike" spc="-1">
              <a:solidFill>
                <a:srgbClr val="000000"/>
              </a:solidFill>
              <a:latin typeface="Calibri"/>
            </a:endParaRPr>
          </a:p>
        </p:txBody>
      </p:sp>
      <p:sp>
        <p:nvSpPr>
          <p:cNvPr id="2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2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uk-UA"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uk-UA" sz="3200" b="0" strike="noStrike" spc="-1">
              <a:solidFill>
                <a:srgbClr val="FFFFFF"/>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uk-UA" sz="1800" b="0" strike="noStrike" spc="-1">
              <a:solidFill>
                <a:srgbClr val="000000"/>
              </a:solidFill>
              <a:latin typeface="Calibri"/>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2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2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uk-UA" sz="1800" b="0" strike="noStrike" spc="-1">
              <a:solidFill>
                <a:srgbClr val="000000"/>
              </a:solidFill>
              <a:latin typeface="Calibri"/>
            </a:endParaRPr>
          </a:p>
        </p:txBody>
      </p:sp>
      <p:sp>
        <p:nvSpPr>
          <p:cNvPr id="3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33"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uk-UA" sz="1800" b="0" strike="noStrike" spc="-1">
              <a:solidFill>
                <a:srgbClr val="000000"/>
              </a:solidFill>
              <a:latin typeface="Calibri"/>
            </a:endParaRPr>
          </a:p>
        </p:txBody>
      </p:sp>
      <p:sp>
        <p:nvSpPr>
          <p:cNvPr id="3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3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
        <p:nvSpPr>
          <p:cNvPr id="3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gn="ctr">
              <a:lnSpc>
                <a:spcPct val="90000"/>
              </a:lnSpc>
              <a:spcBef>
                <a:spcPts val="1417"/>
              </a:spcBef>
              <a:buNone/>
            </a:pPr>
            <a:endParaRPr lang="uk-UA" sz="24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72726"/>
        </a:solidFill>
        <a:effectLst/>
      </p:bgPr>
    </p:bg>
    <p:spTree>
      <p:nvGrpSpPr>
        <p:cNvPr id="1" name=""/>
        <p:cNvGrpSpPr/>
        <p:nvPr/>
      </p:nvGrpSpPr>
      <p:grpSpPr>
        <a:xfrm>
          <a:off x="0" y="0"/>
          <a:ext cx="0" cy="0"/>
          <a:chOff x="0" y="0"/>
          <a:chExt cx="0" cy="0"/>
        </a:xfrm>
      </p:grpSpPr>
      <p:sp>
        <p:nvSpPr>
          <p:cNvPr id="17" name="Line"/>
          <p:cNvSpPr/>
          <p:nvPr/>
        </p:nvSpPr>
        <p:spPr>
          <a:xfrm flipV="1">
            <a:off x="1761480" y="-3240"/>
            <a:ext cx="0" cy="6864480"/>
          </a:xfrm>
          <a:prstGeom prst="line">
            <a:avLst/>
          </a:prstGeom>
          <a:ln w="12700">
            <a:solidFill>
              <a:srgbClr val="BCAB96">
                <a:alpha val="20000"/>
              </a:srgbClr>
            </a:solidFill>
            <a:miter/>
          </a:ln>
        </p:spPr>
        <p:style>
          <a:lnRef idx="0">
            <a:scrgbClr r="0" g="0" b="0"/>
          </a:lnRef>
          <a:fillRef idx="0">
            <a:scrgbClr r="0" g="0" b="0"/>
          </a:fillRef>
          <a:effectRef idx="0">
            <a:scrgbClr r="0" g="0" b="0"/>
          </a:effectRef>
          <a:fontRef idx="minor"/>
        </p:style>
        <p:txBody>
          <a:bodyPr lIns="45720" tIns="90000" rIns="45720" bIns="90000" anchor="t" anchorCtr="1">
            <a:noAutofit/>
          </a:bodyPr>
          <a:lstStyle/>
          <a:p>
            <a:endParaRPr lang="uk-UA" sz="1800" b="0" strike="noStrike" spc="-1">
              <a:solidFill>
                <a:srgbClr val="000000"/>
              </a:solidFill>
              <a:latin typeface="Calibri"/>
              <a:ea typeface="Calibri"/>
            </a:endParaRPr>
          </a:p>
        </p:txBody>
      </p:sp>
      <p:sp>
        <p:nvSpPr>
          <p:cNvPr id="18" name="Line"/>
          <p:cNvSpPr/>
          <p:nvPr/>
        </p:nvSpPr>
        <p:spPr>
          <a:xfrm flipV="1">
            <a:off x="3485160" y="-3240"/>
            <a:ext cx="0" cy="6864480"/>
          </a:xfrm>
          <a:prstGeom prst="line">
            <a:avLst/>
          </a:prstGeom>
          <a:ln w="12700">
            <a:solidFill>
              <a:srgbClr val="BCAB96">
                <a:alpha val="20000"/>
              </a:srgbClr>
            </a:solidFill>
            <a:miter/>
          </a:ln>
        </p:spPr>
        <p:style>
          <a:lnRef idx="0">
            <a:scrgbClr r="0" g="0" b="0"/>
          </a:lnRef>
          <a:fillRef idx="0">
            <a:scrgbClr r="0" g="0" b="0"/>
          </a:fillRef>
          <a:effectRef idx="0">
            <a:scrgbClr r="0" g="0" b="0"/>
          </a:effectRef>
          <a:fontRef idx="minor"/>
        </p:style>
        <p:txBody>
          <a:bodyPr lIns="45720" tIns="90000" rIns="45720" bIns="90000" anchor="t" anchorCtr="1">
            <a:noAutofit/>
          </a:bodyPr>
          <a:lstStyle/>
          <a:p>
            <a:endParaRPr lang="uk-UA" sz="1800" b="0" strike="noStrike" spc="-1">
              <a:solidFill>
                <a:srgbClr val="000000"/>
              </a:solidFill>
              <a:latin typeface="Calibri"/>
              <a:ea typeface="Calibri"/>
            </a:endParaRPr>
          </a:p>
        </p:txBody>
      </p:sp>
      <p:sp>
        <p:nvSpPr>
          <p:cNvPr id="2" name="Line"/>
          <p:cNvSpPr/>
          <p:nvPr/>
        </p:nvSpPr>
        <p:spPr>
          <a:xfrm flipV="1">
            <a:off x="5208480" y="-3240"/>
            <a:ext cx="0" cy="6864480"/>
          </a:xfrm>
          <a:prstGeom prst="line">
            <a:avLst/>
          </a:prstGeom>
          <a:ln w="12700">
            <a:solidFill>
              <a:srgbClr val="BCAB96">
                <a:alpha val="20000"/>
              </a:srgbClr>
            </a:solidFill>
            <a:miter/>
          </a:ln>
        </p:spPr>
        <p:style>
          <a:lnRef idx="0">
            <a:scrgbClr r="0" g="0" b="0"/>
          </a:lnRef>
          <a:fillRef idx="0">
            <a:scrgbClr r="0" g="0" b="0"/>
          </a:fillRef>
          <a:effectRef idx="0">
            <a:scrgbClr r="0" g="0" b="0"/>
          </a:effectRef>
          <a:fontRef idx="minor"/>
        </p:style>
        <p:txBody>
          <a:bodyPr lIns="45720" tIns="90000" rIns="45720" bIns="90000" anchor="t" anchorCtr="1">
            <a:noAutofit/>
          </a:bodyPr>
          <a:lstStyle/>
          <a:p>
            <a:endParaRPr lang="uk-UA" sz="1800" b="0" strike="noStrike" spc="-1">
              <a:solidFill>
                <a:srgbClr val="000000"/>
              </a:solidFill>
              <a:latin typeface="Calibri"/>
              <a:ea typeface="Calibri"/>
            </a:endParaRPr>
          </a:p>
        </p:txBody>
      </p:sp>
      <p:sp>
        <p:nvSpPr>
          <p:cNvPr id="3" name="Line"/>
          <p:cNvSpPr/>
          <p:nvPr/>
        </p:nvSpPr>
        <p:spPr>
          <a:xfrm flipV="1">
            <a:off x="6932160" y="-3240"/>
            <a:ext cx="0" cy="6864480"/>
          </a:xfrm>
          <a:prstGeom prst="line">
            <a:avLst/>
          </a:prstGeom>
          <a:ln w="12700">
            <a:solidFill>
              <a:srgbClr val="BCAB96">
                <a:alpha val="20000"/>
              </a:srgbClr>
            </a:solidFill>
            <a:miter/>
          </a:ln>
        </p:spPr>
        <p:style>
          <a:lnRef idx="0">
            <a:scrgbClr r="0" g="0" b="0"/>
          </a:lnRef>
          <a:fillRef idx="0">
            <a:scrgbClr r="0" g="0" b="0"/>
          </a:fillRef>
          <a:effectRef idx="0">
            <a:scrgbClr r="0" g="0" b="0"/>
          </a:effectRef>
          <a:fontRef idx="minor"/>
        </p:style>
        <p:txBody>
          <a:bodyPr lIns="45720" tIns="90000" rIns="45720" bIns="90000" anchor="t" anchorCtr="1">
            <a:noAutofit/>
          </a:bodyPr>
          <a:lstStyle/>
          <a:p>
            <a:endParaRPr lang="uk-UA" sz="1800" b="0" strike="noStrike" spc="-1">
              <a:solidFill>
                <a:srgbClr val="000000"/>
              </a:solidFill>
              <a:latin typeface="Calibri"/>
              <a:ea typeface="Calibri"/>
            </a:endParaRPr>
          </a:p>
        </p:txBody>
      </p:sp>
      <p:sp>
        <p:nvSpPr>
          <p:cNvPr id="4" name="Line"/>
          <p:cNvSpPr/>
          <p:nvPr/>
        </p:nvSpPr>
        <p:spPr>
          <a:xfrm flipV="1">
            <a:off x="8655840" y="-3240"/>
            <a:ext cx="0" cy="6864480"/>
          </a:xfrm>
          <a:prstGeom prst="line">
            <a:avLst/>
          </a:prstGeom>
          <a:ln w="12700">
            <a:solidFill>
              <a:srgbClr val="BCAB96">
                <a:alpha val="20000"/>
              </a:srgbClr>
            </a:solidFill>
            <a:miter/>
          </a:ln>
        </p:spPr>
        <p:style>
          <a:lnRef idx="0">
            <a:scrgbClr r="0" g="0" b="0"/>
          </a:lnRef>
          <a:fillRef idx="0">
            <a:scrgbClr r="0" g="0" b="0"/>
          </a:fillRef>
          <a:effectRef idx="0">
            <a:scrgbClr r="0" g="0" b="0"/>
          </a:effectRef>
          <a:fontRef idx="minor"/>
        </p:style>
        <p:txBody>
          <a:bodyPr lIns="45720" tIns="90000" rIns="45720" bIns="90000" anchor="t" anchorCtr="1">
            <a:noAutofit/>
          </a:bodyPr>
          <a:lstStyle/>
          <a:p>
            <a:endParaRPr lang="uk-UA" sz="1800" b="0" strike="noStrike" spc="-1">
              <a:solidFill>
                <a:srgbClr val="000000"/>
              </a:solidFill>
              <a:latin typeface="Calibri"/>
              <a:ea typeface="Calibri"/>
            </a:endParaRPr>
          </a:p>
        </p:txBody>
      </p:sp>
      <p:sp>
        <p:nvSpPr>
          <p:cNvPr id="5" name="Line"/>
          <p:cNvSpPr/>
          <p:nvPr/>
        </p:nvSpPr>
        <p:spPr>
          <a:xfrm flipV="1">
            <a:off x="10379520" y="-3240"/>
            <a:ext cx="0" cy="6864480"/>
          </a:xfrm>
          <a:prstGeom prst="line">
            <a:avLst/>
          </a:prstGeom>
          <a:ln w="12700">
            <a:solidFill>
              <a:srgbClr val="BCAB96">
                <a:alpha val="20000"/>
              </a:srgbClr>
            </a:solidFill>
            <a:miter/>
          </a:ln>
        </p:spPr>
        <p:style>
          <a:lnRef idx="0">
            <a:scrgbClr r="0" g="0" b="0"/>
          </a:lnRef>
          <a:fillRef idx="0">
            <a:scrgbClr r="0" g="0" b="0"/>
          </a:fillRef>
          <a:effectRef idx="0">
            <a:scrgbClr r="0" g="0" b="0"/>
          </a:effectRef>
          <a:fontRef idx="minor"/>
        </p:style>
        <p:txBody>
          <a:bodyPr lIns="45720" tIns="90000" rIns="45720" bIns="90000" anchor="t" anchorCtr="1">
            <a:noAutofit/>
          </a:bodyPr>
          <a:lstStyle/>
          <a:p>
            <a:endParaRPr lang="uk-UA" sz="1800" b="0" strike="noStrike" spc="-1">
              <a:solidFill>
                <a:srgbClr val="000000"/>
              </a:solidFill>
              <a:latin typeface="Calibri"/>
              <a:ea typeface="Calibri"/>
            </a:endParaRPr>
          </a:p>
        </p:txBody>
      </p:sp>
      <p:sp>
        <p:nvSpPr>
          <p:cNvPr id="6" name="PlaceHolder 1"/>
          <p:cNvSpPr>
            <a:spLocks noGrp="1"/>
          </p:cNvSpPr>
          <p:nvPr>
            <p:ph type="body"/>
          </p:nvPr>
        </p:nvSpPr>
        <p:spPr>
          <a:xfrm>
            <a:off x="1853640" y="1794960"/>
            <a:ext cx="1288800" cy="1288800"/>
          </a:xfrm>
          <a:prstGeom prst="rect">
            <a:avLst/>
          </a:prstGeom>
          <a:noFill/>
          <a:ln w="0">
            <a:noFill/>
          </a:ln>
        </p:spPr>
        <p:txBody>
          <a:bodyPr lIns="90000" tIns="45000" rIns="90000" bIns="45000" anchor="ctr">
            <a:noAutofit/>
          </a:bodyPr>
          <a:lstStyle/>
          <a:p>
            <a:pPr marL="432000" indent="-324000">
              <a:lnSpc>
                <a:spcPct val="90000"/>
              </a:lnSpc>
              <a:spcBef>
                <a:spcPts val="1417"/>
              </a:spcBef>
              <a:buClr>
                <a:srgbClr val="FFFFFF"/>
              </a:buClr>
              <a:buSzPct val="45000"/>
              <a:buFont typeface="Wingdings" charset="2"/>
              <a:buChar char=""/>
            </a:pPr>
            <a:r>
              <a:rPr lang="uk-UA" sz="1400" b="0" strike="noStrike" spc="-1">
                <a:solidFill>
                  <a:srgbClr val="000000"/>
                </a:solidFill>
                <a:latin typeface="Calibri"/>
              </a:rPr>
              <a:t>Для редагування структури клацніть мишею</a:t>
            </a:r>
          </a:p>
          <a:p>
            <a:pPr marL="864000" lvl="1" indent="-324000">
              <a:lnSpc>
                <a:spcPct val="90000"/>
              </a:lnSpc>
              <a:spcBef>
                <a:spcPts val="1134"/>
              </a:spcBef>
              <a:buClr>
                <a:srgbClr val="FFFFFF"/>
              </a:buClr>
              <a:buSzPct val="75000"/>
              <a:buFont typeface="Symbol" charset="2"/>
              <a:buChar char=""/>
            </a:pPr>
            <a:r>
              <a:rPr lang="uk-UA" sz="1400" b="0" strike="noStrike" spc="-1">
                <a:solidFill>
                  <a:srgbClr val="000000"/>
                </a:solidFill>
                <a:latin typeface="Calibri"/>
              </a:rPr>
              <a:t>Другий рівень структури</a:t>
            </a:r>
          </a:p>
          <a:p>
            <a:pPr marL="1296000" lvl="2" indent="-288000">
              <a:lnSpc>
                <a:spcPct val="90000"/>
              </a:lnSpc>
              <a:spcBef>
                <a:spcPts val="850"/>
              </a:spcBef>
              <a:buClr>
                <a:srgbClr val="FFFFFF"/>
              </a:buClr>
              <a:buSzPct val="45000"/>
              <a:buFont typeface="Wingdings" charset="2"/>
              <a:buChar char=""/>
            </a:pPr>
            <a:r>
              <a:rPr lang="uk-UA" sz="1400" b="0" strike="noStrike" spc="-1">
                <a:solidFill>
                  <a:srgbClr val="000000"/>
                </a:solidFill>
                <a:latin typeface="Calibri"/>
              </a:rPr>
              <a:t>Третій рівень структури</a:t>
            </a:r>
          </a:p>
          <a:p>
            <a:pPr marL="1728000" lvl="3" indent="-216000">
              <a:lnSpc>
                <a:spcPct val="90000"/>
              </a:lnSpc>
              <a:spcBef>
                <a:spcPts val="567"/>
              </a:spcBef>
              <a:buClr>
                <a:srgbClr val="FFFFFF"/>
              </a:buClr>
              <a:buSzPct val="75000"/>
              <a:buFont typeface="Symbol" charset="2"/>
              <a:buChar char=""/>
            </a:pPr>
            <a:r>
              <a:rPr lang="uk-UA" sz="1400" b="0" strike="noStrike" spc="-1">
                <a:solidFill>
                  <a:srgbClr val="000000"/>
                </a:solidFill>
                <a:latin typeface="Calibri"/>
              </a:rPr>
              <a:t>Четвертий рівень структури</a:t>
            </a:r>
          </a:p>
          <a:p>
            <a:pPr marL="2160000" lvl="4"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П'ятий рівень структури</a:t>
            </a:r>
          </a:p>
          <a:p>
            <a:pPr marL="2592000" lvl="5"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Шостий рівень структури</a:t>
            </a:r>
          </a:p>
          <a:p>
            <a:pPr marL="3024000" lvl="6"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Сьомий рівень структури</a:t>
            </a:r>
          </a:p>
        </p:txBody>
      </p:sp>
      <p:sp>
        <p:nvSpPr>
          <p:cNvPr id="7" name="PlaceHolder 2"/>
          <p:cNvSpPr>
            <a:spLocks noGrp="1"/>
          </p:cNvSpPr>
          <p:nvPr>
            <p:ph type="body"/>
          </p:nvPr>
        </p:nvSpPr>
        <p:spPr>
          <a:xfrm>
            <a:off x="3618000" y="1794960"/>
            <a:ext cx="1288800" cy="1288800"/>
          </a:xfrm>
          <a:prstGeom prst="rect">
            <a:avLst/>
          </a:prstGeom>
          <a:noFill/>
          <a:ln w="0">
            <a:noFill/>
          </a:ln>
        </p:spPr>
        <p:txBody>
          <a:bodyPr lIns="90000" tIns="45000" rIns="90000" bIns="45000" anchor="ctr">
            <a:noAutofit/>
          </a:bodyPr>
          <a:lstStyle/>
          <a:p>
            <a:pPr marL="432000" indent="-324000">
              <a:lnSpc>
                <a:spcPct val="90000"/>
              </a:lnSpc>
              <a:spcBef>
                <a:spcPts val="1417"/>
              </a:spcBef>
              <a:buClr>
                <a:srgbClr val="FFFFFF"/>
              </a:buClr>
              <a:buSzPct val="45000"/>
              <a:buFont typeface="Wingdings" charset="2"/>
              <a:buChar char=""/>
            </a:pPr>
            <a:r>
              <a:rPr lang="uk-UA" sz="1400" b="0" strike="noStrike" spc="-1">
                <a:solidFill>
                  <a:srgbClr val="000000"/>
                </a:solidFill>
                <a:latin typeface="Calibri"/>
              </a:rPr>
              <a:t>Для редагування структури клацніть мишею</a:t>
            </a:r>
          </a:p>
          <a:p>
            <a:pPr marL="864000" lvl="1" indent="-324000">
              <a:lnSpc>
                <a:spcPct val="90000"/>
              </a:lnSpc>
              <a:spcBef>
                <a:spcPts val="1134"/>
              </a:spcBef>
              <a:buClr>
                <a:srgbClr val="FFFFFF"/>
              </a:buClr>
              <a:buSzPct val="75000"/>
              <a:buFont typeface="Symbol" charset="2"/>
              <a:buChar char=""/>
            </a:pPr>
            <a:r>
              <a:rPr lang="uk-UA" sz="1400" b="0" strike="noStrike" spc="-1">
                <a:solidFill>
                  <a:srgbClr val="000000"/>
                </a:solidFill>
                <a:latin typeface="Calibri"/>
              </a:rPr>
              <a:t>Другий рівень структури</a:t>
            </a:r>
          </a:p>
          <a:p>
            <a:pPr marL="1296000" lvl="2" indent="-288000">
              <a:lnSpc>
                <a:spcPct val="90000"/>
              </a:lnSpc>
              <a:spcBef>
                <a:spcPts val="850"/>
              </a:spcBef>
              <a:buClr>
                <a:srgbClr val="FFFFFF"/>
              </a:buClr>
              <a:buSzPct val="45000"/>
              <a:buFont typeface="Wingdings" charset="2"/>
              <a:buChar char=""/>
            </a:pPr>
            <a:r>
              <a:rPr lang="uk-UA" sz="1400" b="0" strike="noStrike" spc="-1">
                <a:solidFill>
                  <a:srgbClr val="000000"/>
                </a:solidFill>
                <a:latin typeface="Calibri"/>
              </a:rPr>
              <a:t>Третій рівень структури</a:t>
            </a:r>
          </a:p>
          <a:p>
            <a:pPr marL="1728000" lvl="3" indent="-216000">
              <a:lnSpc>
                <a:spcPct val="90000"/>
              </a:lnSpc>
              <a:spcBef>
                <a:spcPts val="567"/>
              </a:spcBef>
              <a:buClr>
                <a:srgbClr val="FFFFFF"/>
              </a:buClr>
              <a:buSzPct val="75000"/>
              <a:buFont typeface="Symbol" charset="2"/>
              <a:buChar char=""/>
            </a:pPr>
            <a:r>
              <a:rPr lang="uk-UA" sz="1400" b="0" strike="noStrike" spc="-1">
                <a:solidFill>
                  <a:srgbClr val="000000"/>
                </a:solidFill>
                <a:latin typeface="Calibri"/>
              </a:rPr>
              <a:t>Четвертий рівень структури</a:t>
            </a:r>
          </a:p>
          <a:p>
            <a:pPr marL="2160000" lvl="4"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П'ятий рівень структури</a:t>
            </a:r>
          </a:p>
          <a:p>
            <a:pPr marL="2592000" lvl="5"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Шостий рівень структури</a:t>
            </a:r>
          </a:p>
          <a:p>
            <a:pPr marL="3024000" lvl="6"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Сьомий рівень структури</a:t>
            </a:r>
          </a:p>
        </p:txBody>
      </p:sp>
      <p:sp>
        <p:nvSpPr>
          <p:cNvPr id="8" name="PlaceHolder 3"/>
          <p:cNvSpPr>
            <a:spLocks noGrp="1"/>
          </p:cNvSpPr>
          <p:nvPr>
            <p:ph type="body"/>
          </p:nvPr>
        </p:nvSpPr>
        <p:spPr>
          <a:xfrm>
            <a:off x="5382360" y="1794960"/>
            <a:ext cx="1288800" cy="1288800"/>
          </a:xfrm>
          <a:prstGeom prst="rect">
            <a:avLst/>
          </a:prstGeom>
          <a:noFill/>
          <a:ln w="0">
            <a:noFill/>
          </a:ln>
        </p:spPr>
        <p:txBody>
          <a:bodyPr lIns="90000" tIns="45000" rIns="90000" bIns="45000" anchor="ctr">
            <a:noAutofit/>
          </a:bodyPr>
          <a:lstStyle/>
          <a:p>
            <a:pPr marL="432000" indent="-324000">
              <a:lnSpc>
                <a:spcPct val="90000"/>
              </a:lnSpc>
              <a:spcBef>
                <a:spcPts val="1417"/>
              </a:spcBef>
              <a:buClr>
                <a:srgbClr val="FFFFFF"/>
              </a:buClr>
              <a:buSzPct val="45000"/>
              <a:buFont typeface="Wingdings" charset="2"/>
              <a:buChar char=""/>
            </a:pPr>
            <a:r>
              <a:rPr lang="uk-UA" sz="1400" b="0" strike="noStrike" spc="-1">
                <a:solidFill>
                  <a:srgbClr val="000000"/>
                </a:solidFill>
                <a:latin typeface="Calibri"/>
              </a:rPr>
              <a:t>Для редагування структури клацніть мишею</a:t>
            </a:r>
          </a:p>
          <a:p>
            <a:pPr marL="864000" lvl="1" indent="-324000">
              <a:lnSpc>
                <a:spcPct val="90000"/>
              </a:lnSpc>
              <a:spcBef>
                <a:spcPts val="1134"/>
              </a:spcBef>
              <a:buClr>
                <a:srgbClr val="FFFFFF"/>
              </a:buClr>
              <a:buSzPct val="75000"/>
              <a:buFont typeface="Symbol" charset="2"/>
              <a:buChar char=""/>
            </a:pPr>
            <a:r>
              <a:rPr lang="uk-UA" sz="1400" b="0" strike="noStrike" spc="-1">
                <a:solidFill>
                  <a:srgbClr val="000000"/>
                </a:solidFill>
                <a:latin typeface="Calibri"/>
              </a:rPr>
              <a:t>Другий рівень структури</a:t>
            </a:r>
          </a:p>
          <a:p>
            <a:pPr marL="1296000" lvl="2" indent="-288000">
              <a:lnSpc>
                <a:spcPct val="90000"/>
              </a:lnSpc>
              <a:spcBef>
                <a:spcPts val="850"/>
              </a:spcBef>
              <a:buClr>
                <a:srgbClr val="FFFFFF"/>
              </a:buClr>
              <a:buSzPct val="45000"/>
              <a:buFont typeface="Wingdings" charset="2"/>
              <a:buChar char=""/>
            </a:pPr>
            <a:r>
              <a:rPr lang="uk-UA" sz="1400" b="0" strike="noStrike" spc="-1">
                <a:solidFill>
                  <a:srgbClr val="000000"/>
                </a:solidFill>
                <a:latin typeface="Calibri"/>
              </a:rPr>
              <a:t>Третій рівень структури</a:t>
            </a:r>
          </a:p>
          <a:p>
            <a:pPr marL="1728000" lvl="3" indent="-216000">
              <a:lnSpc>
                <a:spcPct val="90000"/>
              </a:lnSpc>
              <a:spcBef>
                <a:spcPts val="567"/>
              </a:spcBef>
              <a:buClr>
                <a:srgbClr val="FFFFFF"/>
              </a:buClr>
              <a:buSzPct val="75000"/>
              <a:buFont typeface="Symbol" charset="2"/>
              <a:buChar char=""/>
            </a:pPr>
            <a:r>
              <a:rPr lang="uk-UA" sz="1400" b="0" strike="noStrike" spc="-1">
                <a:solidFill>
                  <a:srgbClr val="000000"/>
                </a:solidFill>
                <a:latin typeface="Calibri"/>
              </a:rPr>
              <a:t>Четвертий рівень структури</a:t>
            </a:r>
          </a:p>
          <a:p>
            <a:pPr marL="2160000" lvl="4"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П'ятий рівень структури</a:t>
            </a:r>
          </a:p>
          <a:p>
            <a:pPr marL="2592000" lvl="5"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Шостий рівень структури</a:t>
            </a:r>
          </a:p>
          <a:p>
            <a:pPr marL="3024000" lvl="6"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Сьомий рівень структури</a:t>
            </a:r>
          </a:p>
        </p:txBody>
      </p:sp>
      <p:sp>
        <p:nvSpPr>
          <p:cNvPr id="9" name="PlaceHolder 4"/>
          <p:cNvSpPr>
            <a:spLocks noGrp="1"/>
          </p:cNvSpPr>
          <p:nvPr>
            <p:ph type="body"/>
          </p:nvPr>
        </p:nvSpPr>
        <p:spPr>
          <a:xfrm>
            <a:off x="7146720" y="1794960"/>
            <a:ext cx="1288800" cy="1288800"/>
          </a:xfrm>
          <a:prstGeom prst="rect">
            <a:avLst/>
          </a:prstGeom>
          <a:noFill/>
          <a:ln w="0">
            <a:noFill/>
          </a:ln>
        </p:spPr>
        <p:txBody>
          <a:bodyPr lIns="90000" tIns="45000" rIns="90000" bIns="45000" anchor="ctr">
            <a:noAutofit/>
          </a:bodyPr>
          <a:lstStyle/>
          <a:p>
            <a:pPr marL="432000" indent="-324000">
              <a:lnSpc>
                <a:spcPct val="90000"/>
              </a:lnSpc>
              <a:spcBef>
                <a:spcPts val="1417"/>
              </a:spcBef>
              <a:buClr>
                <a:srgbClr val="FFFFFF"/>
              </a:buClr>
              <a:buSzPct val="45000"/>
              <a:buFont typeface="Wingdings" charset="2"/>
              <a:buChar char=""/>
            </a:pPr>
            <a:r>
              <a:rPr lang="uk-UA" sz="1400" b="0" strike="noStrike" spc="-1">
                <a:solidFill>
                  <a:srgbClr val="000000"/>
                </a:solidFill>
                <a:latin typeface="Calibri"/>
              </a:rPr>
              <a:t>Для редагування структури клацніть мишею</a:t>
            </a:r>
          </a:p>
          <a:p>
            <a:pPr marL="864000" lvl="1" indent="-324000">
              <a:lnSpc>
                <a:spcPct val="90000"/>
              </a:lnSpc>
              <a:spcBef>
                <a:spcPts val="1134"/>
              </a:spcBef>
              <a:buClr>
                <a:srgbClr val="FFFFFF"/>
              </a:buClr>
              <a:buSzPct val="75000"/>
              <a:buFont typeface="Symbol" charset="2"/>
              <a:buChar char=""/>
            </a:pPr>
            <a:r>
              <a:rPr lang="uk-UA" sz="1400" b="0" strike="noStrike" spc="-1">
                <a:solidFill>
                  <a:srgbClr val="000000"/>
                </a:solidFill>
                <a:latin typeface="Calibri"/>
              </a:rPr>
              <a:t>Другий рівень структури</a:t>
            </a:r>
          </a:p>
          <a:p>
            <a:pPr marL="1296000" lvl="2" indent="-288000">
              <a:lnSpc>
                <a:spcPct val="90000"/>
              </a:lnSpc>
              <a:spcBef>
                <a:spcPts val="850"/>
              </a:spcBef>
              <a:buClr>
                <a:srgbClr val="FFFFFF"/>
              </a:buClr>
              <a:buSzPct val="45000"/>
              <a:buFont typeface="Wingdings" charset="2"/>
              <a:buChar char=""/>
            </a:pPr>
            <a:r>
              <a:rPr lang="uk-UA" sz="1400" b="0" strike="noStrike" spc="-1">
                <a:solidFill>
                  <a:srgbClr val="000000"/>
                </a:solidFill>
                <a:latin typeface="Calibri"/>
              </a:rPr>
              <a:t>Третій рівень структури</a:t>
            </a:r>
          </a:p>
          <a:p>
            <a:pPr marL="1728000" lvl="3" indent="-216000">
              <a:lnSpc>
                <a:spcPct val="90000"/>
              </a:lnSpc>
              <a:spcBef>
                <a:spcPts val="567"/>
              </a:spcBef>
              <a:buClr>
                <a:srgbClr val="FFFFFF"/>
              </a:buClr>
              <a:buSzPct val="75000"/>
              <a:buFont typeface="Symbol" charset="2"/>
              <a:buChar char=""/>
            </a:pPr>
            <a:r>
              <a:rPr lang="uk-UA" sz="1400" b="0" strike="noStrike" spc="-1">
                <a:solidFill>
                  <a:srgbClr val="000000"/>
                </a:solidFill>
                <a:latin typeface="Calibri"/>
              </a:rPr>
              <a:t>Четвертий рівень структури</a:t>
            </a:r>
          </a:p>
          <a:p>
            <a:pPr marL="2160000" lvl="4"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П'ятий рівень структури</a:t>
            </a:r>
          </a:p>
          <a:p>
            <a:pPr marL="2592000" lvl="5"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Шостий рівень структури</a:t>
            </a:r>
          </a:p>
          <a:p>
            <a:pPr marL="3024000" lvl="6"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Сьомий рівень структури</a:t>
            </a:r>
          </a:p>
        </p:txBody>
      </p:sp>
      <p:sp>
        <p:nvSpPr>
          <p:cNvPr id="10" name="PlaceHolder 5"/>
          <p:cNvSpPr>
            <a:spLocks noGrp="1"/>
          </p:cNvSpPr>
          <p:nvPr>
            <p:ph type="body"/>
          </p:nvPr>
        </p:nvSpPr>
        <p:spPr>
          <a:xfrm>
            <a:off x="8911080" y="1794960"/>
            <a:ext cx="1288800" cy="1288800"/>
          </a:xfrm>
          <a:prstGeom prst="rect">
            <a:avLst/>
          </a:prstGeom>
          <a:noFill/>
          <a:ln w="0">
            <a:noFill/>
          </a:ln>
        </p:spPr>
        <p:txBody>
          <a:bodyPr lIns="90000" tIns="45000" rIns="90000" bIns="45000" anchor="ctr">
            <a:noAutofit/>
          </a:bodyPr>
          <a:lstStyle/>
          <a:p>
            <a:pPr marL="432000" indent="-324000">
              <a:lnSpc>
                <a:spcPct val="90000"/>
              </a:lnSpc>
              <a:spcBef>
                <a:spcPts val="1417"/>
              </a:spcBef>
              <a:buClr>
                <a:srgbClr val="FFFFFF"/>
              </a:buClr>
              <a:buSzPct val="45000"/>
              <a:buFont typeface="Wingdings" charset="2"/>
              <a:buChar char=""/>
            </a:pPr>
            <a:r>
              <a:rPr lang="uk-UA" sz="1400" b="0" strike="noStrike" spc="-1">
                <a:solidFill>
                  <a:srgbClr val="000000"/>
                </a:solidFill>
                <a:latin typeface="Calibri"/>
              </a:rPr>
              <a:t>Для редагування структури клацніть мишею</a:t>
            </a:r>
          </a:p>
          <a:p>
            <a:pPr marL="864000" lvl="1" indent="-324000">
              <a:lnSpc>
                <a:spcPct val="90000"/>
              </a:lnSpc>
              <a:spcBef>
                <a:spcPts val="1134"/>
              </a:spcBef>
              <a:buClr>
                <a:srgbClr val="FFFFFF"/>
              </a:buClr>
              <a:buSzPct val="75000"/>
              <a:buFont typeface="Symbol" charset="2"/>
              <a:buChar char=""/>
            </a:pPr>
            <a:r>
              <a:rPr lang="uk-UA" sz="1400" b="0" strike="noStrike" spc="-1">
                <a:solidFill>
                  <a:srgbClr val="000000"/>
                </a:solidFill>
                <a:latin typeface="Calibri"/>
              </a:rPr>
              <a:t>Другий рівень структури</a:t>
            </a:r>
          </a:p>
          <a:p>
            <a:pPr marL="1296000" lvl="2" indent="-288000">
              <a:lnSpc>
                <a:spcPct val="90000"/>
              </a:lnSpc>
              <a:spcBef>
                <a:spcPts val="850"/>
              </a:spcBef>
              <a:buClr>
                <a:srgbClr val="FFFFFF"/>
              </a:buClr>
              <a:buSzPct val="45000"/>
              <a:buFont typeface="Wingdings" charset="2"/>
              <a:buChar char=""/>
            </a:pPr>
            <a:r>
              <a:rPr lang="uk-UA" sz="1400" b="0" strike="noStrike" spc="-1">
                <a:solidFill>
                  <a:srgbClr val="000000"/>
                </a:solidFill>
                <a:latin typeface="Calibri"/>
              </a:rPr>
              <a:t>Третій рівень структури</a:t>
            </a:r>
          </a:p>
          <a:p>
            <a:pPr marL="1728000" lvl="3" indent="-216000">
              <a:lnSpc>
                <a:spcPct val="90000"/>
              </a:lnSpc>
              <a:spcBef>
                <a:spcPts val="567"/>
              </a:spcBef>
              <a:buClr>
                <a:srgbClr val="FFFFFF"/>
              </a:buClr>
              <a:buSzPct val="75000"/>
              <a:buFont typeface="Symbol" charset="2"/>
              <a:buChar char=""/>
            </a:pPr>
            <a:r>
              <a:rPr lang="uk-UA" sz="1400" b="0" strike="noStrike" spc="-1">
                <a:solidFill>
                  <a:srgbClr val="000000"/>
                </a:solidFill>
                <a:latin typeface="Calibri"/>
              </a:rPr>
              <a:t>Четвертий рівень структури</a:t>
            </a:r>
          </a:p>
          <a:p>
            <a:pPr marL="2160000" lvl="4"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П'ятий рівень структури</a:t>
            </a:r>
          </a:p>
          <a:p>
            <a:pPr marL="2592000" lvl="5"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Шостий рівень структури</a:t>
            </a:r>
          </a:p>
          <a:p>
            <a:pPr marL="3024000" lvl="6"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Сьомий рівень структури</a:t>
            </a:r>
          </a:p>
        </p:txBody>
      </p:sp>
      <p:sp>
        <p:nvSpPr>
          <p:cNvPr id="11" name="PlaceHolder 6"/>
          <p:cNvSpPr>
            <a:spLocks noGrp="1"/>
          </p:cNvSpPr>
          <p:nvPr>
            <p:ph type="body"/>
          </p:nvPr>
        </p:nvSpPr>
        <p:spPr>
          <a:xfrm>
            <a:off x="1853640" y="3582360"/>
            <a:ext cx="1288800" cy="1288800"/>
          </a:xfrm>
          <a:prstGeom prst="rect">
            <a:avLst/>
          </a:prstGeom>
          <a:noFill/>
          <a:ln w="0">
            <a:noFill/>
          </a:ln>
        </p:spPr>
        <p:txBody>
          <a:bodyPr lIns="90000" tIns="45000" rIns="90000" bIns="45000" anchor="ctr">
            <a:noAutofit/>
          </a:bodyPr>
          <a:lstStyle/>
          <a:p>
            <a:pPr marL="432000" indent="-324000">
              <a:lnSpc>
                <a:spcPct val="90000"/>
              </a:lnSpc>
              <a:spcBef>
                <a:spcPts val="1417"/>
              </a:spcBef>
              <a:buClr>
                <a:srgbClr val="FFFFFF"/>
              </a:buClr>
              <a:buSzPct val="45000"/>
              <a:buFont typeface="Wingdings" charset="2"/>
              <a:buChar char=""/>
            </a:pPr>
            <a:r>
              <a:rPr lang="uk-UA" sz="1400" b="0" strike="noStrike" spc="-1">
                <a:solidFill>
                  <a:srgbClr val="000000"/>
                </a:solidFill>
                <a:latin typeface="Calibri"/>
              </a:rPr>
              <a:t>Для редагування структури клацніть мишею</a:t>
            </a:r>
          </a:p>
          <a:p>
            <a:pPr marL="864000" lvl="1" indent="-324000">
              <a:lnSpc>
                <a:spcPct val="90000"/>
              </a:lnSpc>
              <a:spcBef>
                <a:spcPts val="1134"/>
              </a:spcBef>
              <a:buClr>
                <a:srgbClr val="FFFFFF"/>
              </a:buClr>
              <a:buSzPct val="75000"/>
              <a:buFont typeface="Symbol" charset="2"/>
              <a:buChar char=""/>
            </a:pPr>
            <a:r>
              <a:rPr lang="uk-UA" sz="1400" b="0" strike="noStrike" spc="-1">
                <a:solidFill>
                  <a:srgbClr val="000000"/>
                </a:solidFill>
                <a:latin typeface="Calibri"/>
              </a:rPr>
              <a:t>Другий рівень структури</a:t>
            </a:r>
          </a:p>
          <a:p>
            <a:pPr marL="1296000" lvl="2" indent="-288000">
              <a:lnSpc>
                <a:spcPct val="90000"/>
              </a:lnSpc>
              <a:spcBef>
                <a:spcPts val="850"/>
              </a:spcBef>
              <a:buClr>
                <a:srgbClr val="FFFFFF"/>
              </a:buClr>
              <a:buSzPct val="45000"/>
              <a:buFont typeface="Wingdings" charset="2"/>
              <a:buChar char=""/>
            </a:pPr>
            <a:r>
              <a:rPr lang="uk-UA" sz="1400" b="0" strike="noStrike" spc="-1">
                <a:solidFill>
                  <a:srgbClr val="000000"/>
                </a:solidFill>
                <a:latin typeface="Calibri"/>
              </a:rPr>
              <a:t>Третій рівень структури</a:t>
            </a:r>
          </a:p>
          <a:p>
            <a:pPr marL="1728000" lvl="3" indent="-216000">
              <a:lnSpc>
                <a:spcPct val="90000"/>
              </a:lnSpc>
              <a:spcBef>
                <a:spcPts val="567"/>
              </a:spcBef>
              <a:buClr>
                <a:srgbClr val="FFFFFF"/>
              </a:buClr>
              <a:buSzPct val="75000"/>
              <a:buFont typeface="Symbol" charset="2"/>
              <a:buChar char=""/>
            </a:pPr>
            <a:r>
              <a:rPr lang="uk-UA" sz="1400" b="0" strike="noStrike" spc="-1">
                <a:solidFill>
                  <a:srgbClr val="000000"/>
                </a:solidFill>
                <a:latin typeface="Calibri"/>
              </a:rPr>
              <a:t>Четвертий рівень структури</a:t>
            </a:r>
          </a:p>
          <a:p>
            <a:pPr marL="2160000" lvl="4"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П'ятий рівень структури</a:t>
            </a:r>
          </a:p>
          <a:p>
            <a:pPr marL="2592000" lvl="5"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Шостий рівень структури</a:t>
            </a:r>
          </a:p>
          <a:p>
            <a:pPr marL="3024000" lvl="6"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Сьомий рівень структури</a:t>
            </a:r>
          </a:p>
        </p:txBody>
      </p:sp>
      <p:sp>
        <p:nvSpPr>
          <p:cNvPr id="12" name="PlaceHolder 7"/>
          <p:cNvSpPr>
            <a:spLocks noGrp="1"/>
          </p:cNvSpPr>
          <p:nvPr>
            <p:ph type="body"/>
          </p:nvPr>
        </p:nvSpPr>
        <p:spPr>
          <a:xfrm>
            <a:off x="3618000" y="3582360"/>
            <a:ext cx="1288800" cy="1288800"/>
          </a:xfrm>
          <a:prstGeom prst="rect">
            <a:avLst/>
          </a:prstGeom>
          <a:noFill/>
          <a:ln w="0">
            <a:noFill/>
          </a:ln>
        </p:spPr>
        <p:txBody>
          <a:bodyPr lIns="90000" tIns="45000" rIns="90000" bIns="45000" anchor="ctr">
            <a:noAutofit/>
          </a:bodyPr>
          <a:lstStyle/>
          <a:p>
            <a:pPr marL="432000" indent="-324000">
              <a:lnSpc>
                <a:spcPct val="90000"/>
              </a:lnSpc>
              <a:spcBef>
                <a:spcPts val="1417"/>
              </a:spcBef>
              <a:buClr>
                <a:srgbClr val="FFFFFF"/>
              </a:buClr>
              <a:buSzPct val="45000"/>
              <a:buFont typeface="Wingdings" charset="2"/>
              <a:buChar char=""/>
            </a:pPr>
            <a:r>
              <a:rPr lang="uk-UA" sz="1400" b="0" strike="noStrike" spc="-1">
                <a:solidFill>
                  <a:srgbClr val="000000"/>
                </a:solidFill>
                <a:latin typeface="Calibri"/>
              </a:rPr>
              <a:t>Для редагування структури клацніть мишею</a:t>
            </a:r>
          </a:p>
          <a:p>
            <a:pPr marL="864000" lvl="1" indent="-324000">
              <a:lnSpc>
                <a:spcPct val="90000"/>
              </a:lnSpc>
              <a:spcBef>
                <a:spcPts val="1134"/>
              </a:spcBef>
              <a:buClr>
                <a:srgbClr val="FFFFFF"/>
              </a:buClr>
              <a:buSzPct val="75000"/>
              <a:buFont typeface="Symbol" charset="2"/>
              <a:buChar char=""/>
            </a:pPr>
            <a:r>
              <a:rPr lang="uk-UA" sz="1400" b="0" strike="noStrike" spc="-1">
                <a:solidFill>
                  <a:srgbClr val="000000"/>
                </a:solidFill>
                <a:latin typeface="Calibri"/>
              </a:rPr>
              <a:t>Другий рівень структури</a:t>
            </a:r>
          </a:p>
          <a:p>
            <a:pPr marL="1296000" lvl="2" indent="-288000">
              <a:lnSpc>
                <a:spcPct val="90000"/>
              </a:lnSpc>
              <a:spcBef>
                <a:spcPts val="850"/>
              </a:spcBef>
              <a:buClr>
                <a:srgbClr val="FFFFFF"/>
              </a:buClr>
              <a:buSzPct val="45000"/>
              <a:buFont typeface="Wingdings" charset="2"/>
              <a:buChar char=""/>
            </a:pPr>
            <a:r>
              <a:rPr lang="uk-UA" sz="1400" b="0" strike="noStrike" spc="-1">
                <a:solidFill>
                  <a:srgbClr val="000000"/>
                </a:solidFill>
                <a:latin typeface="Calibri"/>
              </a:rPr>
              <a:t>Третій рівень структури</a:t>
            </a:r>
          </a:p>
          <a:p>
            <a:pPr marL="1728000" lvl="3" indent="-216000">
              <a:lnSpc>
                <a:spcPct val="90000"/>
              </a:lnSpc>
              <a:spcBef>
                <a:spcPts val="567"/>
              </a:spcBef>
              <a:buClr>
                <a:srgbClr val="FFFFFF"/>
              </a:buClr>
              <a:buSzPct val="75000"/>
              <a:buFont typeface="Symbol" charset="2"/>
              <a:buChar char=""/>
            </a:pPr>
            <a:r>
              <a:rPr lang="uk-UA" sz="1400" b="0" strike="noStrike" spc="-1">
                <a:solidFill>
                  <a:srgbClr val="000000"/>
                </a:solidFill>
                <a:latin typeface="Calibri"/>
              </a:rPr>
              <a:t>Четвертий рівень структури</a:t>
            </a:r>
          </a:p>
          <a:p>
            <a:pPr marL="2160000" lvl="4"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П'ятий рівень структури</a:t>
            </a:r>
          </a:p>
          <a:p>
            <a:pPr marL="2592000" lvl="5"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Шостий рівень структури</a:t>
            </a:r>
          </a:p>
          <a:p>
            <a:pPr marL="3024000" lvl="6"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Сьомий рівень структури</a:t>
            </a:r>
          </a:p>
        </p:txBody>
      </p:sp>
      <p:sp>
        <p:nvSpPr>
          <p:cNvPr id="13" name="PlaceHolder 8"/>
          <p:cNvSpPr>
            <a:spLocks noGrp="1"/>
          </p:cNvSpPr>
          <p:nvPr>
            <p:ph type="body"/>
          </p:nvPr>
        </p:nvSpPr>
        <p:spPr>
          <a:xfrm>
            <a:off x="5382360" y="3582360"/>
            <a:ext cx="1288800" cy="1288800"/>
          </a:xfrm>
          <a:prstGeom prst="rect">
            <a:avLst/>
          </a:prstGeom>
          <a:noFill/>
          <a:ln w="0">
            <a:noFill/>
          </a:ln>
        </p:spPr>
        <p:txBody>
          <a:bodyPr lIns="90000" tIns="45000" rIns="90000" bIns="45000" anchor="ctr">
            <a:noAutofit/>
          </a:bodyPr>
          <a:lstStyle/>
          <a:p>
            <a:pPr marL="432000" indent="-324000">
              <a:lnSpc>
                <a:spcPct val="90000"/>
              </a:lnSpc>
              <a:spcBef>
                <a:spcPts val="1417"/>
              </a:spcBef>
              <a:buClr>
                <a:srgbClr val="FFFFFF"/>
              </a:buClr>
              <a:buSzPct val="45000"/>
              <a:buFont typeface="Wingdings" charset="2"/>
              <a:buChar char=""/>
            </a:pPr>
            <a:r>
              <a:rPr lang="uk-UA" sz="1400" b="0" strike="noStrike" spc="-1">
                <a:solidFill>
                  <a:srgbClr val="000000"/>
                </a:solidFill>
                <a:latin typeface="Calibri"/>
              </a:rPr>
              <a:t>Для редагування структури клацніть мишею</a:t>
            </a:r>
          </a:p>
          <a:p>
            <a:pPr marL="864000" lvl="1" indent="-324000">
              <a:lnSpc>
                <a:spcPct val="90000"/>
              </a:lnSpc>
              <a:spcBef>
                <a:spcPts val="1134"/>
              </a:spcBef>
              <a:buClr>
                <a:srgbClr val="FFFFFF"/>
              </a:buClr>
              <a:buSzPct val="75000"/>
              <a:buFont typeface="Symbol" charset="2"/>
              <a:buChar char=""/>
            </a:pPr>
            <a:r>
              <a:rPr lang="uk-UA" sz="1400" b="0" strike="noStrike" spc="-1">
                <a:solidFill>
                  <a:srgbClr val="000000"/>
                </a:solidFill>
                <a:latin typeface="Calibri"/>
              </a:rPr>
              <a:t>Другий рівень структури</a:t>
            </a:r>
          </a:p>
          <a:p>
            <a:pPr marL="1296000" lvl="2" indent="-288000">
              <a:lnSpc>
                <a:spcPct val="90000"/>
              </a:lnSpc>
              <a:spcBef>
                <a:spcPts val="850"/>
              </a:spcBef>
              <a:buClr>
                <a:srgbClr val="FFFFFF"/>
              </a:buClr>
              <a:buSzPct val="45000"/>
              <a:buFont typeface="Wingdings" charset="2"/>
              <a:buChar char=""/>
            </a:pPr>
            <a:r>
              <a:rPr lang="uk-UA" sz="1400" b="0" strike="noStrike" spc="-1">
                <a:solidFill>
                  <a:srgbClr val="000000"/>
                </a:solidFill>
                <a:latin typeface="Calibri"/>
              </a:rPr>
              <a:t>Третій рівень структури</a:t>
            </a:r>
          </a:p>
          <a:p>
            <a:pPr marL="1728000" lvl="3" indent="-216000">
              <a:lnSpc>
                <a:spcPct val="90000"/>
              </a:lnSpc>
              <a:spcBef>
                <a:spcPts val="567"/>
              </a:spcBef>
              <a:buClr>
                <a:srgbClr val="FFFFFF"/>
              </a:buClr>
              <a:buSzPct val="75000"/>
              <a:buFont typeface="Symbol" charset="2"/>
              <a:buChar char=""/>
            </a:pPr>
            <a:r>
              <a:rPr lang="uk-UA" sz="1400" b="0" strike="noStrike" spc="-1">
                <a:solidFill>
                  <a:srgbClr val="000000"/>
                </a:solidFill>
                <a:latin typeface="Calibri"/>
              </a:rPr>
              <a:t>Четвертий рівень структури</a:t>
            </a:r>
          </a:p>
          <a:p>
            <a:pPr marL="2160000" lvl="4"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П'ятий рівень структури</a:t>
            </a:r>
          </a:p>
          <a:p>
            <a:pPr marL="2592000" lvl="5"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Шостий рівень структури</a:t>
            </a:r>
          </a:p>
          <a:p>
            <a:pPr marL="3024000" lvl="6"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Сьомий рівень структури</a:t>
            </a:r>
          </a:p>
        </p:txBody>
      </p:sp>
      <p:sp>
        <p:nvSpPr>
          <p:cNvPr id="14" name="PlaceHolder 9"/>
          <p:cNvSpPr>
            <a:spLocks noGrp="1"/>
          </p:cNvSpPr>
          <p:nvPr>
            <p:ph type="body"/>
          </p:nvPr>
        </p:nvSpPr>
        <p:spPr>
          <a:xfrm>
            <a:off x="7146720" y="3582360"/>
            <a:ext cx="1288800" cy="1288800"/>
          </a:xfrm>
          <a:prstGeom prst="rect">
            <a:avLst/>
          </a:prstGeom>
          <a:noFill/>
          <a:ln w="0">
            <a:noFill/>
          </a:ln>
        </p:spPr>
        <p:txBody>
          <a:bodyPr lIns="90000" tIns="45000" rIns="90000" bIns="45000" anchor="ctr">
            <a:noAutofit/>
          </a:bodyPr>
          <a:lstStyle/>
          <a:p>
            <a:pPr marL="432000" indent="-324000">
              <a:lnSpc>
                <a:spcPct val="90000"/>
              </a:lnSpc>
              <a:spcBef>
                <a:spcPts val="1417"/>
              </a:spcBef>
              <a:buClr>
                <a:srgbClr val="FFFFFF"/>
              </a:buClr>
              <a:buSzPct val="45000"/>
              <a:buFont typeface="Wingdings" charset="2"/>
              <a:buChar char=""/>
            </a:pPr>
            <a:r>
              <a:rPr lang="uk-UA" sz="1400" b="0" strike="noStrike" spc="-1">
                <a:solidFill>
                  <a:srgbClr val="000000"/>
                </a:solidFill>
                <a:latin typeface="Calibri"/>
              </a:rPr>
              <a:t>Для редагування структури клацніть мишею</a:t>
            </a:r>
          </a:p>
          <a:p>
            <a:pPr marL="864000" lvl="1" indent="-324000">
              <a:lnSpc>
                <a:spcPct val="90000"/>
              </a:lnSpc>
              <a:spcBef>
                <a:spcPts val="1134"/>
              </a:spcBef>
              <a:buClr>
                <a:srgbClr val="FFFFFF"/>
              </a:buClr>
              <a:buSzPct val="75000"/>
              <a:buFont typeface="Symbol" charset="2"/>
              <a:buChar char=""/>
            </a:pPr>
            <a:r>
              <a:rPr lang="uk-UA" sz="1400" b="0" strike="noStrike" spc="-1">
                <a:solidFill>
                  <a:srgbClr val="000000"/>
                </a:solidFill>
                <a:latin typeface="Calibri"/>
              </a:rPr>
              <a:t>Другий рівень структури</a:t>
            </a:r>
          </a:p>
          <a:p>
            <a:pPr marL="1296000" lvl="2" indent="-288000">
              <a:lnSpc>
                <a:spcPct val="90000"/>
              </a:lnSpc>
              <a:spcBef>
                <a:spcPts val="850"/>
              </a:spcBef>
              <a:buClr>
                <a:srgbClr val="FFFFFF"/>
              </a:buClr>
              <a:buSzPct val="45000"/>
              <a:buFont typeface="Wingdings" charset="2"/>
              <a:buChar char=""/>
            </a:pPr>
            <a:r>
              <a:rPr lang="uk-UA" sz="1400" b="0" strike="noStrike" spc="-1">
                <a:solidFill>
                  <a:srgbClr val="000000"/>
                </a:solidFill>
                <a:latin typeface="Calibri"/>
              </a:rPr>
              <a:t>Третій рівень структури</a:t>
            </a:r>
          </a:p>
          <a:p>
            <a:pPr marL="1728000" lvl="3" indent="-216000">
              <a:lnSpc>
                <a:spcPct val="90000"/>
              </a:lnSpc>
              <a:spcBef>
                <a:spcPts val="567"/>
              </a:spcBef>
              <a:buClr>
                <a:srgbClr val="FFFFFF"/>
              </a:buClr>
              <a:buSzPct val="75000"/>
              <a:buFont typeface="Symbol" charset="2"/>
              <a:buChar char=""/>
            </a:pPr>
            <a:r>
              <a:rPr lang="uk-UA" sz="1400" b="0" strike="noStrike" spc="-1">
                <a:solidFill>
                  <a:srgbClr val="000000"/>
                </a:solidFill>
                <a:latin typeface="Calibri"/>
              </a:rPr>
              <a:t>Четвертий рівень структури</a:t>
            </a:r>
          </a:p>
          <a:p>
            <a:pPr marL="2160000" lvl="4"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П'ятий рівень структури</a:t>
            </a:r>
          </a:p>
          <a:p>
            <a:pPr marL="2592000" lvl="5"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Шостий рівень структури</a:t>
            </a:r>
          </a:p>
          <a:p>
            <a:pPr marL="3024000" lvl="6"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Сьомий рівень структури</a:t>
            </a:r>
          </a:p>
        </p:txBody>
      </p:sp>
      <p:sp>
        <p:nvSpPr>
          <p:cNvPr id="15" name="PlaceHolder 10"/>
          <p:cNvSpPr>
            <a:spLocks noGrp="1"/>
          </p:cNvSpPr>
          <p:nvPr>
            <p:ph type="body"/>
          </p:nvPr>
        </p:nvSpPr>
        <p:spPr>
          <a:xfrm>
            <a:off x="8911080" y="3582360"/>
            <a:ext cx="1288800" cy="1288800"/>
          </a:xfrm>
          <a:prstGeom prst="rect">
            <a:avLst/>
          </a:prstGeom>
          <a:noFill/>
          <a:ln w="0">
            <a:noFill/>
          </a:ln>
        </p:spPr>
        <p:txBody>
          <a:bodyPr lIns="90000" tIns="45000" rIns="90000" bIns="45000" anchor="ctr">
            <a:noAutofit/>
          </a:bodyPr>
          <a:lstStyle/>
          <a:p>
            <a:pPr marL="432000" indent="-324000">
              <a:lnSpc>
                <a:spcPct val="90000"/>
              </a:lnSpc>
              <a:spcBef>
                <a:spcPts val="1417"/>
              </a:spcBef>
              <a:buClr>
                <a:srgbClr val="FFFFFF"/>
              </a:buClr>
              <a:buSzPct val="45000"/>
              <a:buFont typeface="Wingdings" charset="2"/>
              <a:buChar char=""/>
            </a:pPr>
            <a:r>
              <a:rPr lang="uk-UA" sz="1400" b="0" strike="noStrike" spc="-1">
                <a:solidFill>
                  <a:srgbClr val="000000"/>
                </a:solidFill>
                <a:latin typeface="Calibri"/>
              </a:rPr>
              <a:t>Для редагування структури клацніть мишею</a:t>
            </a:r>
          </a:p>
          <a:p>
            <a:pPr marL="864000" lvl="1" indent="-324000">
              <a:lnSpc>
                <a:spcPct val="90000"/>
              </a:lnSpc>
              <a:spcBef>
                <a:spcPts val="1134"/>
              </a:spcBef>
              <a:buClr>
                <a:srgbClr val="FFFFFF"/>
              </a:buClr>
              <a:buSzPct val="75000"/>
              <a:buFont typeface="Symbol" charset="2"/>
              <a:buChar char=""/>
            </a:pPr>
            <a:r>
              <a:rPr lang="uk-UA" sz="1400" b="0" strike="noStrike" spc="-1">
                <a:solidFill>
                  <a:srgbClr val="000000"/>
                </a:solidFill>
                <a:latin typeface="Calibri"/>
              </a:rPr>
              <a:t>Другий рівень структури</a:t>
            </a:r>
          </a:p>
          <a:p>
            <a:pPr marL="1296000" lvl="2" indent="-288000">
              <a:lnSpc>
                <a:spcPct val="90000"/>
              </a:lnSpc>
              <a:spcBef>
                <a:spcPts val="850"/>
              </a:spcBef>
              <a:buClr>
                <a:srgbClr val="FFFFFF"/>
              </a:buClr>
              <a:buSzPct val="45000"/>
              <a:buFont typeface="Wingdings" charset="2"/>
              <a:buChar char=""/>
            </a:pPr>
            <a:r>
              <a:rPr lang="uk-UA" sz="1400" b="0" strike="noStrike" spc="-1">
                <a:solidFill>
                  <a:srgbClr val="000000"/>
                </a:solidFill>
                <a:latin typeface="Calibri"/>
              </a:rPr>
              <a:t>Третій рівень структури</a:t>
            </a:r>
          </a:p>
          <a:p>
            <a:pPr marL="1728000" lvl="3" indent="-216000">
              <a:lnSpc>
                <a:spcPct val="90000"/>
              </a:lnSpc>
              <a:spcBef>
                <a:spcPts val="567"/>
              </a:spcBef>
              <a:buClr>
                <a:srgbClr val="FFFFFF"/>
              </a:buClr>
              <a:buSzPct val="75000"/>
              <a:buFont typeface="Symbol" charset="2"/>
              <a:buChar char=""/>
            </a:pPr>
            <a:r>
              <a:rPr lang="uk-UA" sz="1400" b="0" strike="noStrike" spc="-1">
                <a:solidFill>
                  <a:srgbClr val="000000"/>
                </a:solidFill>
                <a:latin typeface="Calibri"/>
              </a:rPr>
              <a:t>Четвертий рівень структури</a:t>
            </a:r>
          </a:p>
          <a:p>
            <a:pPr marL="2160000" lvl="4"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П'ятий рівень структури</a:t>
            </a:r>
          </a:p>
          <a:p>
            <a:pPr marL="2592000" lvl="5"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Шостий рівень структури</a:t>
            </a:r>
          </a:p>
          <a:p>
            <a:pPr marL="3024000" lvl="6" indent="-216000">
              <a:lnSpc>
                <a:spcPct val="90000"/>
              </a:lnSpc>
              <a:spcBef>
                <a:spcPts val="283"/>
              </a:spcBef>
              <a:buClr>
                <a:srgbClr val="FFFFFF"/>
              </a:buClr>
              <a:buSzPct val="45000"/>
              <a:buFont typeface="Wingdings" charset="2"/>
              <a:buChar char=""/>
            </a:pPr>
            <a:r>
              <a:rPr lang="uk-UA" sz="1400" b="0" strike="noStrike" spc="-1">
                <a:solidFill>
                  <a:srgbClr val="000000"/>
                </a:solidFill>
                <a:latin typeface="Calibri"/>
              </a:rPr>
              <a:t>Сьомий рівень структури</a:t>
            </a:r>
          </a:p>
        </p:txBody>
      </p:sp>
      <p:sp>
        <p:nvSpPr>
          <p:cNvPr id="16" name="PlaceHolder 1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uk-UA" sz="1800" b="0" strike="noStrike" spc="-1">
                <a:solidFill>
                  <a:srgbClr val="000000"/>
                </a:solidFill>
                <a:latin typeface="Calibri"/>
              </a:rPr>
              <a:t>Для правки тексту заголовка клацніть мишею</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72726"/>
        </a:solidFill>
        <a:effectLst/>
      </p:bgPr>
    </p:bg>
    <p:spTree>
      <p:nvGrpSpPr>
        <p:cNvPr id="1" name=""/>
        <p:cNvGrpSpPr/>
        <p:nvPr/>
      </p:nvGrpSpPr>
      <p:grpSpPr>
        <a:xfrm>
          <a:off x="0" y="0"/>
          <a:ext cx="0" cy="0"/>
          <a:chOff x="0" y="0"/>
          <a:chExt cx="0" cy="0"/>
        </a:xfrm>
      </p:grpSpPr>
      <p:sp>
        <p:nvSpPr>
          <p:cNvPr id="53" name="Line"/>
          <p:cNvSpPr/>
          <p:nvPr/>
        </p:nvSpPr>
        <p:spPr>
          <a:xfrm flipV="1">
            <a:off x="1761480" y="-3240"/>
            <a:ext cx="0" cy="6864480"/>
          </a:xfrm>
          <a:prstGeom prst="line">
            <a:avLst/>
          </a:prstGeom>
          <a:ln w="12700">
            <a:solidFill>
              <a:srgbClr val="BCAB96">
                <a:alpha val="20000"/>
              </a:srgbClr>
            </a:solidFill>
            <a:miter/>
          </a:ln>
        </p:spPr>
        <p:style>
          <a:lnRef idx="0">
            <a:scrgbClr r="0" g="0" b="0"/>
          </a:lnRef>
          <a:fillRef idx="0">
            <a:scrgbClr r="0" g="0" b="0"/>
          </a:fillRef>
          <a:effectRef idx="0">
            <a:scrgbClr r="0" g="0" b="0"/>
          </a:effectRef>
          <a:fontRef idx="minor"/>
        </p:style>
        <p:txBody>
          <a:bodyPr lIns="45720" tIns="90000" rIns="45720" bIns="90000" anchor="t" anchorCtr="1">
            <a:noAutofit/>
          </a:bodyPr>
          <a:lstStyle/>
          <a:p>
            <a:endParaRPr lang="uk-UA" sz="1800" b="0" strike="noStrike" spc="-1">
              <a:solidFill>
                <a:srgbClr val="000000"/>
              </a:solidFill>
              <a:latin typeface="Calibri"/>
              <a:ea typeface="Calibri"/>
            </a:endParaRPr>
          </a:p>
        </p:txBody>
      </p:sp>
      <p:sp>
        <p:nvSpPr>
          <p:cNvPr id="54" name="Line"/>
          <p:cNvSpPr/>
          <p:nvPr/>
        </p:nvSpPr>
        <p:spPr>
          <a:xfrm flipV="1">
            <a:off x="3485160" y="-3240"/>
            <a:ext cx="0" cy="6864480"/>
          </a:xfrm>
          <a:prstGeom prst="line">
            <a:avLst/>
          </a:prstGeom>
          <a:ln w="12700">
            <a:solidFill>
              <a:srgbClr val="BCAB96">
                <a:alpha val="20000"/>
              </a:srgbClr>
            </a:solidFill>
            <a:miter/>
          </a:ln>
        </p:spPr>
        <p:style>
          <a:lnRef idx="0">
            <a:scrgbClr r="0" g="0" b="0"/>
          </a:lnRef>
          <a:fillRef idx="0">
            <a:scrgbClr r="0" g="0" b="0"/>
          </a:fillRef>
          <a:effectRef idx="0">
            <a:scrgbClr r="0" g="0" b="0"/>
          </a:effectRef>
          <a:fontRef idx="minor"/>
        </p:style>
        <p:txBody>
          <a:bodyPr lIns="45720" tIns="90000" rIns="45720" bIns="90000" anchor="t" anchorCtr="1">
            <a:noAutofit/>
          </a:bodyPr>
          <a:lstStyle/>
          <a:p>
            <a:endParaRPr lang="uk-UA" sz="1800" b="0" strike="noStrike" spc="-1">
              <a:solidFill>
                <a:srgbClr val="000000"/>
              </a:solidFill>
              <a:latin typeface="Calibri"/>
              <a:ea typeface="Calibri"/>
            </a:endParaRPr>
          </a:p>
        </p:txBody>
      </p:sp>
      <p:sp>
        <p:nvSpPr>
          <p:cNvPr id="55" name="Line"/>
          <p:cNvSpPr/>
          <p:nvPr/>
        </p:nvSpPr>
        <p:spPr>
          <a:xfrm flipV="1">
            <a:off x="5208480" y="-3240"/>
            <a:ext cx="0" cy="6864480"/>
          </a:xfrm>
          <a:prstGeom prst="line">
            <a:avLst/>
          </a:prstGeom>
          <a:ln w="12700">
            <a:solidFill>
              <a:srgbClr val="BCAB96">
                <a:alpha val="20000"/>
              </a:srgbClr>
            </a:solidFill>
            <a:miter/>
          </a:ln>
        </p:spPr>
        <p:style>
          <a:lnRef idx="0">
            <a:scrgbClr r="0" g="0" b="0"/>
          </a:lnRef>
          <a:fillRef idx="0">
            <a:scrgbClr r="0" g="0" b="0"/>
          </a:fillRef>
          <a:effectRef idx="0">
            <a:scrgbClr r="0" g="0" b="0"/>
          </a:effectRef>
          <a:fontRef idx="minor"/>
        </p:style>
        <p:txBody>
          <a:bodyPr lIns="45720" tIns="90000" rIns="45720" bIns="90000" anchor="t" anchorCtr="1">
            <a:noAutofit/>
          </a:bodyPr>
          <a:lstStyle/>
          <a:p>
            <a:endParaRPr lang="uk-UA" sz="1800" b="0" strike="noStrike" spc="-1">
              <a:solidFill>
                <a:srgbClr val="000000"/>
              </a:solidFill>
              <a:latin typeface="Calibri"/>
              <a:ea typeface="Calibri"/>
            </a:endParaRPr>
          </a:p>
        </p:txBody>
      </p:sp>
      <p:sp>
        <p:nvSpPr>
          <p:cNvPr id="56" name="Line"/>
          <p:cNvSpPr/>
          <p:nvPr/>
        </p:nvSpPr>
        <p:spPr>
          <a:xfrm flipV="1">
            <a:off x="6932160" y="-3240"/>
            <a:ext cx="0" cy="6864480"/>
          </a:xfrm>
          <a:prstGeom prst="line">
            <a:avLst/>
          </a:prstGeom>
          <a:ln w="12700">
            <a:solidFill>
              <a:srgbClr val="BCAB96">
                <a:alpha val="20000"/>
              </a:srgbClr>
            </a:solidFill>
            <a:miter/>
          </a:ln>
        </p:spPr>
        <p:style>
          <a:lnRef idx="0">
            <a:scrgbClr r="0" g="0" b="0"/>
          </a:lnRef>
          <a:fillRef idx="0">
            <a:scrgbClr r="0" g="0" b="0"/>
          </a:fillRef>
          <a:effectRef idx="0">
            <a:scrgbClr r="0" g="0" b="0"/>
          </a:effectRef>
          <a:fontRef idx="minor"/>
        </p:style>
        <p:txBody>
          <a:bodyPr lIns="45720" tIns="90000" rIns="45720" bIns="90000" anchor="t" anchorCtr="1">
            <a:noAutofit/>
          </a:bodyPr>
          <a:lstStyle/>
          <a:p>
            <a:endParaRPr lang="uk-UA" sz="1800" b="0" strike="noStrike" spc="-1">
              <a:solidFill>
                <a:srgbClr val="000000"/>
              </a:solidFill>
              <a:latin typeface="Calibri"/>
              <a:ea typeface="Calibri"/>
            </a:endParaRPr>
          </a:p>
        </p:txBody>
      </p:sp>
      <p:sp>
        <p:nvSpPr>
          <p:cNvPr id="57" name="Line"/>
          <p:cNvSpPr/>
          <p:nvPr/>
        </p:nvSpPr>
        <p:spPr>
          <a:xfrm flipV="1">
            <a:off x="8655840" y="-3240"/>
            <a:ext cx="0" cy="6864480"/>
          </a:xfrm>
          <a:prstGeom prst="line">
            <a:avLst/>
          </a:prstGeom>
          <a:ln w="12700">
            <a:solidFill>
              <a:srgbClr val="BCAB96">
                <a:alpha val="20000"/>
              </a:srgbClr>
            </a:solidFill>
            <a:miter/>
          </a:ln>
        </p:spPr>
        <p:style>
          <a:lnRef idx="0">
            <a:scrgbClr r="0" g="0" b="0"/>
          </a:lnRef>
          <a:fillRef idx="0">
            <a:scrgbClr r="0" g="0" b="0"/>
          </a:fillRef>
          <a:effectRef idx="0">
            <a:scrgbClr r="0" g="0" b="0"/>
          </a:effectRef>
          <a:fontRef idx="minor"/>
        </p:style>
        <p:txBody>
          <a:bodyPr lIns="45720" tIns="90000" rIns="45720" bIns="90000" anchor="t" anchorCtr="1">
            <a:noAutofit/>
          </a:bodyPr>
          <a:lstStyle/>
          <a:p>
            <a:endParaRPr lang="uk-UA" sz="1800" b="0" strike="noStrike" spc="-1">
              <a:solidFill>
                <a:srgbClr val="000000"/>
              </a:solidFill>
              <a:latin typeface="Calibri"/>
              <a:ea typeface="Calibri"/>
            </a:endParaRPr>
          </a:p>
        </p:txBody>
      </p:sp>
      <p:sp>
        <p:nvSpPr>
          <p:cNvPr id="58" name="Line"/>
          <p:cNvSpPr/>
          <p:nvPr/>
        </p:nvSpPr>
        <p:spPr>
          <a:xfrm flipV="1">
            <a:off x="10379520" y="-3240"/>
            <a:ext cx="0" cy="6864480"/>
          </a:xfrm>
          <a:prstGeom prst="line">
            <a:avLst/>
          </a:prstGeom>
          <a:ln w="12700">
            <a:solidFill>
              <a:srgbClr val="BCAB96">
                <a:alpha val="20000"/>
              </a:srgbClr>
            </a:solidFill>
            <a:miter/>
          </a:ln>
        </p:spPr>
        <p:style>
          <a:lnRef idx="0">
            <a:scrgbClr r="0" g="0" b="0"/>
          </a:lnRef>
          <a:fillRef idx="0">
            <a:scrgbClr r="0" g="0" b="0"/>
          </a:fillRef>
          <a:effectRef idx="0">
            <a:scrgbClr r="0" g="0" b="0"/>
          </a:effectRef>
          <a:fontRef idx="minor"/>
        </p:style>
        <p:txBody>
          <a:bodyPr lIns="45720" tIns="90000" rIns="45720" bIns="90000" anchor="t" anchorCtr="1">
            <a:noAutofit/>
          </a:bodyPr>
          <a:lstStyle/>
          <a:p>
            <a:endParaRPr lang="uk-UA" sz="1800" b="0" strike="noStrike" spc="-1">
              <a:solidFill>
                <a:srgbClr val="000000"/>
              </a:solidFill>
              <a:latin typeface="Calibri"/>
              <a:ea typeface="Calibri"/>
            </a:endParaRPr>
          </a:p>
        </p:txBody>
      </p:sp>
      <p:sp>
        <p:nvSpPr>
          <p:cNvPr id="59" name="PlaceHolder 1"/>
          <p:cNvSpPr>
            <a:spLocks noGrp="1"/>
          </p:cNvSpPr>
          <p:nvPr>
            <p:ph type="sldNum" idx="1"/>
          </p:nvPr>
        </p:nvSpPr>
        <p:spPr>
          <a:xfrm>
            <a:off x="11080080" y="6404400"/>
            <a:ext cx="273240" cy="268920"/>
          </a:xfrm>
          <a:prstGeom prst="rect">
            <a:avLst/>
          </a:prstGeom>
          <a:noFill/>
          <a:ln w="0">
            <a:noFill/>
          </a:ln>
        </p:spPr>
        <p:txBody>
          <a:bodyPr lIns="90000" tIns="45000" rIns="90000" bIns="45000" anchor="t">
            <a:noAutofit/>
          </a:bodyPr>
          <a:lstStyle>
            <a:lvl1pPr indent="0">
              <a:lnSpc>
                <a:spcPct val="100000"/>
              </a:lnSpc>
              <a:buNone/>
              <a:tabLst>
                <a:tab pos="0" algn="l"/>
              </a:tabLst>
              <a:defRPr lang="uk-UA" sz="1800" b="0" strike="noStrike" spc="-1">
                <a:solidFill>
                  <a:srgbClr val="000000"/>
                </a:solidFill>
                <a:latin typeface="Calibri"/>
                <a:ea typeface="Calibri"/>
              </a:defRPr>
            </a:lvl1pPr>
          </a:lstStyle>
          <a:p>
            <a:pPr indent="0">
              <a:lnSpc>
                <a:spcPct val="100000"/>
              </a:lnSpc>
              <a:buNone/>
              <a:tabLst>
                <a:tab pos="0" algn="l"/>
              </a:tabLst>
            </a:pPr>
            <a:fld id="{A3253202-6983-480A-B4C6-436A127E30F4}" type="slidenum">
              <a:rPr lang="uk-UA" sz="1800" b="0" strike="noStrike" spc="-1">
                <a:solidFill>
                  <a:srgbClr val="000000"/>
                </a:solidFill>
                <a:latin typeface="Calibri"/>
                <a:ea typeface="Calibri"/>
              </a:rPr>
              <a:t>‹№›</a:t>
            </a:fld>
            <a:endParaRPr lang="uk-UA" sz="1800" b="0" strike="noStrike" spc="-1">
              <a:solidFill>
                <a:srgbClr val="FFFFFF"/>
              </a:solidFill>
              <a:latin typeface="Times New Roman"/>
            </a:endParaRPr>
          </a:p>
        </p:txBody>
      </p:sp>
      <p:sp>
        <p:nvSpPr>
          <p:cNvPr id="60" name="PlaceHolder 2"/>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uk-UA" sz="1800" b="0" strike="noStrike" spc="-1">
                <a:solidFill>
                  <a:srgbClr val="000000"/>
                </a:solidFill>
                <a:latin typeface="Calibri"/>
              </a:rPr>
              <a:t>Для правки тексту заголовка клацніть мишею</a:t>
            </a:r>
          </a:p>
        </p:txBody>
      </p:sp>
      <p:sp>
        <p:nvSpPr>
          <p:cNvPr id="61" name="PlaceHolder 3"/>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gn="ctr">
              <a:lnSpc>
                <a:spcPct val="90000"/>
              </a:lnSpc>
              <a:spcBef>
                <a:spcPts val="1417"/>
              </a:spcBef>
              <a:buClr>
                <a:srgbClr val="FFFFFF"/>
              </a:buClr>
              <a:buSzPct val="45000"/>
              <a:buFont typeface="Wingdings" charset="2"/>
              <a:buChar char=""/>
            </a:pPr>
            <a:r>
              <a:rPr lang="uk-UA" sz="2400" b="0" strike="noStrike" spc="-1">
                <a:solidFill>
                  <a:srgbClr val="000000"/>
                </a:solidFill>
                <a:latin typeface="Calibri"/>
              </a:rPr>
              <a:t>Для редагування структури клацніть мишею</a:t>
            </a:r>
          </a:p>
          <a:p>
            <a:pPr marL="864000" lvl="1" indent="-324000" algn="ctr">
              <a:lnSpc>
                <a:spcPct val="90000"/>
              </a:lnSpc>
              <a:spcBef>
                <a:spcPts val="1134"/>
              </a:spcBef>
              <a:buClr>
                <a:srgbClr val="FFFFFF"/>
              </a:buClr>
              <a:buSzPct val="75000"/>
              <a:buFont typeface="Symbol" charset="2"/>
              <a:buChar char=""/>
            </a:pPr>
            <a:r>
              <a:rPr lang="uk-UA" sz="2400" b="0" strike="noStrike" spc="-1">
                <a:solidFill>
                  <a:srgbClr val="000000"/>
                </a:solidFill>
                <a:latin typeface="Calibri"/>
              </a:rPr>
              <a:t>Другий рівень структури</a:t>
            </a:r>
          </a:p>
          <a:p>
            <a:pPr marL="1296000" lvl="2" indent="-288000" algn="ctr">
              <a:lnSpc>
                <a:spcPct val="90000"/>
              </a:lnSpc>
              <a:spcBef>
                <a:spcPts val="850"/>
              </a:spcBef>
              <a:buClr>
                <a:srgbClr val="FFFFFF"/>
              </a:buClr>
              <a:buSzPct val="45000"/>
              <a:buFont typeface="Wingdings" charset="2"/>
              <a:buChar char=""/>
            </a:pPr>
            <a:r>
              <a:rPr lang="uk-UA" sz="2400" b="0" strike="noStrike" spc="-1">
                <a:solidFill>
                  <a:srgbClr val="000000"/>
                </a:solidFill>
                <a:latin typeface="Calibri"/>
              </a:rPr>
              <a:t>Третій рівень структури</a:t>
            </a:r>
          </a:p>
          <a:p>
            <a:pPr marL="1728000" lvl="3" indent="-216000" algn="ctr">
              <a:lnSpc>
                <a:spcPct val="90000"/>
              </a:lnSpc>
              <a:spcBef>
                <a:spcPts val="567"/>
              </a:spcBef>
              <a:buClr>
                <a:srgbClr val="FFFFFF"/>
              </a:buClr>
              <a:buSzPct val="75000"/>
              <a:buFont typeface="Symbol" charset="2"/>
              <a:buChar char=""/>
            </a:pPr>
            <a:r>
              <a:rPr lang="uk-UA" sz="2400" b="0" strike="noStrike" spc="-1">
                <a:solidFill>
                  <a:srgbClr val="000000"/>
                </a:solidFill>
                <a:latin typeface="Calibri"/>
              </a:rPr>
              <a:t>Четвертий рівень структури</a:t>
            </a:r>
          </a:p>
          <a:p>
            <a:pPr marL="2160000" lvl="4" indent="-216000" algn="ctr">
              <a:lnSpc>
                <a:spcPct val="90000"/>
              </a:lnSpc>
              <a:spcBef>
                <a:spcPts val="283"/>
              </a:spcBef>
              <a:buClr>
                <a:srgbClr val="FFFFFF"/>
              </a:buClr>
              <a:buSzPct val="45000"/>
              <a:buFont typeface="Wingdings" charset="2"/>
              <a:buChar char=""/>
            </a:pPr>
            <a:r>
              <a:rPr lang="uk-UA" sz="2000" b="0" strike="noStrike" spc="-1">
                <a:solidFill>
                  <a:srgbClr val="000000"/>
                </a:solidFill>
                <a:latin typeface="Calibri"/>
              </a:rPr>
              <a:t>П'ятий рівень структури</a:t>
            </a:r>
          </a:p>
          <a:p>
            <a:pPr marL="2592000" lvl="5" indent="-216000" algn="ctr">
              <a:lnSpc>
                <a:spcPct val="90000"/>
              </a:lnSpc>
              <a:spcBef>
                <a:spcPts val="283"/>
              </a:spcBef>
              <a:buClr>
                <a:srgbClr val="FFFFFF"/>
              </a:buClr>
              <a:buSzPct val="45000"/>
              <a:buFont typeface="Wingdings" charset="2"/>
              <a:buChar char=""/>
            </a:pPr>
            <a:r>
              <a:rPr lang="uk-UA" sz="2000" b="0" strike="noStrike" spc="-1">
                <a:solidFill>
                  <a:srgbClr val="000000"/>
                </a:solidFill>
                <a:latin typeface="Calibri"/>
              </a:rPr>
              <a:t>Шостий рівень структури</a:t>
            </a:r>
          </a:p>
          <a:p>
            <a:pPr marL="3024000" lvl="6" indent="-216000" algn="ctr">
              <a:lnSpc>
                <a:spcPct val="90000"/>
              </a:lnSpc>
              <a:spcBef>
                <a:spcPts val="283"/>
              </a:spcBef>
              <a:buClr>
                <a:srgbClr val="FFFFFF"/>
              </a:buClr>
              <a:buSzPct val="45000"/>
              <a:buFont typeface="Wingdings" charset="2"/>
              <a:buChar char=""/>
            </a:pPr>
            <a:r>
              <a:rPr lang="uk-UA" sz="2000" b="0" strike="noStrike" spc="-1">
                <a:solidFill>
                  <a:srgbClr val="000000"/>
                </a:solidFill>
                <a:latin typeface="Calibri"/>
              </a:rPr>
              <a:t>Сьомий рівень структури</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39590"/>
        </a:solidFill>
        <a:effectLst/>
      </p:bgPr>
    </p:bg>
    <p:spTree>
      <p:nvGrpSpPr>
        <p:cNvPr id="1" name=""/>
        <p:cNvGrpSpPr/>
        <p:nvPr/>
      </p:nvGrpSpPr>
      <p:grpSpPr>
        <a:xfrm>
          <a:off x="0" y="0"/>
          <a:ext cx="0" cy="0"/>
          <a:chOff x="0" y="0"/>
          <a:chExt cx="0" cy="0"/>
        </a:xfrm>
      </p:grpSpPr>
      <p:pic>
        <p:nvPicPr>
          <p:cNvPr id="98" name="Місце для зображення 2"/>
          <p:cNvPicPr/>
          <p:nvPr/>
        </p:nvPicPr>
        <p:blipFill>
          <a:blip r:embed="rId2"/>
          <a:srcRect t="922" b="922"/>
          <a:stretch/>
        </p:blipFill>
        <p:spPr>
          <a:xfrm>
            <a:off x="5205240" y="0"/>
            <a:ext cx="6986160" cy="6857640"/>
          </a:xfrm>
          <a:prstGeom prst="rect">
            <a:avLst/>
          </a:prstGeom>
          <a:ln w="0">
            <a:noFill/>
          </a:ln>
        </p:spPr>
      </p:pic>
      <p:sp>
        <p:nvSpPr>
          <p:cNvPr id="99" name="Rectangle"/>
          <p:cNvSpPr/>
          <p:nvPr/>
        </p:nvSpPr>
        <p:spPr>
          <a:xfrm>
            <a:off x="5205240" y="0"/>
            <a:ext cx="6985440" cy="6870240"/>
          </a:xfrm>
          <a:prstGeom prst="rect">
            <a:avLst/>
          </a:prstGeom>
          <a:solidFill>
            <a:srgbClr val="0070C0">
              <a:alpha val="35000"/>
            </a:srgbClr>
          </a:soli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nSpc>
                <a:spcPct val="100000"/>
              </a:lnSpc>
              <a:tabLst>
                <a:tab pos="0" algn="l"/>
              </a:tabLst>
            </a:pPr>
            <a:endParaRPr lang="uk-UA" sz="1800" b="0" strike="noStrike" spc="-1">
              <a:solidFill>
                <a:srgbClr val="0070C0"/>
              </a:solidFill>
              <a:latin typeface="Calibri"/>
              <a:ea typeface="Calibri"/>
            </a:endParaRPr>
          </a:p>
        </p:txBody>
      </p:sp>
      <p:sp>
        <p:nvSpPr>
          <p:cNvPr id="100" name="This is your presentation title"/>
          <p:cNvSpPr/>
          <p:nvPr/>
        </p:nvSpPr>
        <p:spPr>
          <a:xfrm>
            <a:off x="179640" y="918000"/>
            <a:ext cx="6345720" cy="5878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uk-UA" sz="4400" b="0" strike="noStrike" cap="all" spc="-1">
                <a:solidFill>
                  <a:srgbClr val="FEFFFE"/>
                </a:solidFill>
                <a:latin typeface="Impact"/>
                <a:ea typeface="Impact"/>
              </a:rPr>
              <a:t>Вас вітає </a:t>
            </a:r>
            <a:endParaRPr lang="uk-UA" sz="4400" b="0" strike="noStrike" spc="-1">
              <a:solidFill>
                <a:srgbClr val="000000"/>
              </a:solidFill>
              <a:latin typeface="Arial"/>
            </a:endParaRPr>
          </a:p>
          <a:p>
            <a:pPr>
              <a:lnSpc>
                <a:spcPct val="100000"/>
              </a:lnSpc>
              <a:tabLst>
                <a:tab pos="0" algn="l"/>
              </a:tabLst>
            </a:pPr>
            <a:r>
              <a:rPr lang="uk-UA" sz="4800" b="0" strike="noStrike" cap="all" spc="-1">
                <a:solidFill>
                  <a:srgbClr val="0070C0"/>
                </a:solidFill>
                <a:latin typeface="Impact"/>
                <a:ea typeface="Impact"/>
              </a:rPr>
              <a:t>Бердянський машинобудівний фаховий коледж</a:t>
            </a:r>
            <a:endParaRPr lang="uk-UA" sz="4800" b="0" strike="noStrike" spc="-1">
              <a:solidFill>
                <a:srgbClr val="000000"/>
              </a:solidFill>
              <a:latin typeface="Arial"/>
            </a:endParaRPr>
          </a:p>
          <a:p>
            <a:pPr>
              <a:lnSpc>
                <a:spcPct val="100000"/>
              </a:lnSpc>
              <a:tabLst>
                <a:tab pos="0" algn="l"/>
              </a:tabLst>
            </a:pPr>
            <a:r>
              <a:rPr lang="uk-UA" sz="4800" b="0" strike="noStrike" cap="all" spc="-1">
                <a:solidFill>
                  <a:srgbClr val="0070C0"/>
                </a:solidFill>
                <a:latin typeface="Impact"/>
                <a:ea typeface="Impact"/>
              </a:rPr>
              <a:t>Національного університету «Запорізька політехніка»</a:t>
            </a:r>
            <a:endParaRPr lang="uk-UA" sz="4800" b="0" strike="noStrike" spc="-1">
              <a:solidFill>
                <a:srgbClr val="000000"/>
              </a:solidFill>
              <a:latin typeface="Arial"/>
            </a:endParaRPr>
          </a:p>
        </p:txBody>
      </p:sp>
      <p:sp>
        <p:nvSpPr>
          <p:cNvPr id="101" name="TextBox 4"/>
          <p:cNvSpPr/>
          <p:nvPr/>
        </p:nvSpPr>
        <p:spPr>
          <a:xfrm>
            <a:off x="3349800" y="-135720"/>
            <a:ext cx="1559160" cy="3015720"/>
          </a:xfrm>
          <a:prstGeom prst="rect">
            <a:avLst/>
          </a:prstGeom>
          <a:noFill/>
          <a:ln w="1270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ru-UA" sz="9600" b="0" strike="noStrike" spc="-1">
                <a:solidFill>
                  <a:srgbClr val="FEFFFE"/>
                </a:solidFill>
                <a:latin typeface="Arial"/>
                <a:ea typeface="Arial"/>
              </a:rPr>
              <a:t>🚙</a:t>
            </a:r>
            <a:endParaRPr lang="uk-UA" sz="9600" b="0" strike="noStrike" spc="-1">
              <a:solidFill>
                <a:srgbClr val="000000"/>
              </a:solidFill>
              <a:latin typeface="Arial"/>
            </a:endParaRPr>
          </a:p>
        </p:txBody>
      </p:sp>
      <p:pic>
        <p:nvPicPr>
          <p:cNvPr id="102" name="Рисунок 1"/>
          <p:cNvPicPr/>
          <p:nvPr/>
        </p:nvPicPr>
        <p:blipFill>
          <a:blip r:embed="rId3"/>
          <a:srcRect t="767" r="62382" b="58469"/>
          <a:stretch/>
        </p:blipFill>
        <p:spPr>
          <a:xfrm>
            <a:off x="10672560" y="0"/>
            <a:ext cx="1518480" cy="11556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94" name="Decktop project"/>
          <p:cNvSpPr/>
          <p:nvPr/>
        </p:nvSpPr>
        <p:spPr>
          <a:xfrm>
            <a:off x="5237280" y="191520"/>
            <a:ext cx="6282000" cy="15519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tabLst>
                <a:tab pos="0" algn="l"/>
              </a:tabLst>
            </a:pPr>
            <a:r>
              <a:rPr lang="uk-UA" sz="4800" b="0" strike="noStrike" cap="all" spc="-1">
                <a:solidFill>
                  <a:srgbClr val="FFFF00"/>
                </a:solidFill>
                <a:latin typeface="Impact"/>
                <a:ea typeface="Impact"/>
              </a:rPr>
              <a:t>УМОВИ ВСТУПУ На базі 9-ти класів</a:t>
            </a:r>
            <a:endParaRPr lang="uk-UA" sz="4800" b="0" strike="noStrike" spc="-1">
              <a:solidFill>
                <a:srgbClr val="000000"/>
              </a:solidFill>
              <a:latin typeface="Arial"/>
            </a:endParaRPr>
          </a:p>
        </p:txBody>
      </p:sp>
      <p:sp>
        <p:nvSpPr>
          <p:cNvPr id="195" name="Lorem ipsum dolor sit amet, consectetur adipiscing elit, sed do eiusmod tempor incididunt ut labore et dolore magna aliqua. Ut enim ad minim veniam, quis nostrud exercitation ullamco laboris nisi ut aliquip ex ea commodo consequat."/>
          <p:cNvSpPr/>
          <p:nvPr/>
        </p:nvSpPr>
        <p:spPr>
          <a:xfrm>
            <a:off x="4931640" y="1803600"/>
            <a:ext cx="7284600" cy="5138415"/>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tabLst>
                <a:tab pos="0" algn="l"/>
              </a:tabLst>
            </a:pPr>
            <a:r>
              <a:rPr lang="uk-UA" sz="3200" b="1" strike="noStrike" spc="-1" dirty="0">
                <a:solidFill>
                  <a:srgbClr val="FEFFFE"/>
                </a:solidFill>
                <a:latin typeface="Times New Roman"/>
                <a:ea typeface="Roboto"/>
              </a:rPr>
              <a:t> Вступ </a:t>
            </a:r>
            <a:r>
              <a:rPr lang="uk-UA" sz="3200" b="1" strike="noStrike" spc="-1" dirty="0">
                <a:solidFill>
                  <a:srgbClr val="FFFF00"/>
                </a:solidFill>
                <a:latin typeface="Times New Roman"/>
                <a:ea typeface="Roboto"/>
              </a:rPr>
              <a:t> ДИСТАНЦІЙНО</a:t>
            </a:r>
            <a:endParaRPr lang="uk-UA" sz="3200" b="0" strike="noStrike" spc="-1" dirty="0">
              <a:solidFill>
                <a:srgbClr val="000000"/>
              </a:solidFill>
              <a:latin typeface="Arial"/>
            </a:endParaRPr>
          </a:p>
          <a:p>
            <a:pPr algn="ctr">
              <a:lnSpc>
                <a:spcPct val="100000"/>
              </a:lnSpc>
              <a:tabLst>
                <a:tab pos="0" algn="l"/>
              </a:tabLst>
            </a:pPr>
            <a:r>
              <a:rPr lang="uk-UA" sz="3200" b="1" strike="noStrike" spc="-1" dirty="0">
                <a:solidFill>
                  <a:srgbClr val="FEFFFE"/>
                </a:solidFill>
                <a:latin typeface="Times New Roman"/>
                <a:ea typeface="Roboto"/>
              </a:rPr>
              <a:t>Реєстрація електронних кабінетів:</a:t>
            </a:r>
            <a:endParaRPr lang="uk-UA" sz="3200" b="0" strike="noStrike" spc="-1" dirty="0">
              <a:solidFill>
                <a:srgbClr val="000000"/>
              </a:solidFill>
              <a:latin typeface="Arial"/>
            </a:endParaRPr>
          </a:p>
          <a:p>
            <a:pPr algn="ctr">
              <a:lnSpc>
                <a:spcPct val="100000"/>
              </a:lnSpc>
              <a:tabLst>
                <a:tab pos="0" algn="l"/>
              </a:tabLst>
            </a:pPr>
            <a:r>
              <a:rPr lang="uk-UA" sz="4000" b="1" spc="-1" dirty="0">
                <a:solidFill>
                  <a:srgbClr val="FFFF00"/>
                </a:solidFill>
                <a:latin typeface="Times New Roman"/>
                <a:ea typeface="Roboto"/>
              </a:rPr>
              <a:t>з</a:t>
            </a:r>
            <a:r>
              <a:rPr lang="uk-UA" sz="4000" b="1" strike="noStrike" spc="-1" dirty="0" smtClean="0">
                <a:solidFill>
                  <a:srgbClr val="FFFF00"/>
                </a:solidFill>
                <a:latin typeface="Times New Roman"/>
                <a:ea typeface="Roboto"/>
              </a:rPr>
              <a:t> </a:t>
            </a:r>
            <a:r>
              <a:rPr lang="uk-UA" sz="4000" b="1" strike="noStrike" spc="-1" dirty="0">
                <a:solidFill>
                  <a:srgbClr val="FFFF00"/>
                </a:solidFill>
                <a:latin typeface="Times New Roman"/>
                <a:ea typeface="Roboto"/>
              </a:rPr>
              <a:t>23.06.23, прийом заяв та документів з 30.06 по 13.07.23 до 18.00</a:t>
            </a:r>
            <a:endParaRPr lang="uk-UA" sz="4000" b="0" strike="noStrike" spc="-1" dirty="0">
              <a:solidFill>
                <a:srgbClr val="000000"/>
              </a:solidFill>
              <a:latin typeface="Arial"/>
            </a:endParaRPr>
          </a:p>
          <a:p>
            <a:pPr algn="ctr">
              <a:lnSpc>
                <a:spcPct val="100000"/>
              </a:lnSpc>
              <a:tabLst>
                <a:tab pos="0" algn="l"/>
              </a:tabLst>
            </a:pPr>
            <a:r>
              <a:rPr lang="uk-UA" sz="3200" b="1" strike="noStrike" spc="-1" dirty="0">
                <a:solidFill>
                  <a:srgbClr val="FEFFFE"/>
                </a:solidFill>
                <a:latin typeface="Times New Roman"/>
                <a:ea typeface="Roboto"/>
              </a:rPr>
              <a:t>Співбесіда  - </a:t>
            </a:r>
            <a:r>
              <a:rPr lang="uk-UA" sz="3200" b="1" strike="noStrike" spc="-1" dirty="0">
                <a:solidFill>
                  <a:srgbClr val="FFFF00"/>
                </a:solidFill>
                <a:latin typeface="Times New Roman"/>
                <a:ea typeface="Roboto"/>
              </a:rPr>
              <a:t>ДИСТАНЦІЙНО</a:t>
            </a:r>
            <a:endParaRPr lang="uk-UA" sz="3200" b="0" strike="noStrike" spc="-1" dirty="0">
              <a:solidFill>
                <a:srgbClr val="000000"/>
              </a:solidFill>
              <a:latin typeface="Arial"/>
            </a:endParaRPr>
          </a:p>
          <a:p>
            <a:pPr algn="ctr">
              <a:lnSpc>
                <a:spcPct val="100000"/>
              </a:lnSpc>
              <a:tabLst>
                <a:tab pos="0" algn="l"/>
              </a:tabLst>
            </a:pPr>
            <a:r>
              <a:rPr lang="uk-UA" sz="3200" b="1" strike="noStrike" spc="-1" dirty="0">
                <a:solidFill>
                  <a:srgbClr val="FFFF00"/>
                </a:solidFill>
                <a:latin typeface="Times New Roman"/>
                <a:ea typeface="Roboto"/>
              </a:rPr>
              <a:t>З </a:t>
            </a:r>
            <a:r>
              <a:rPr lang="uk-UA" sz="4000" b="1" strike="noStrike" spc="-1" dirty="0">
                <a:solidFill>
                  <a:srgbClr val="FFFF00"/>
                </a:solidFill>
                <a:latin typeface="Times New Roman"/>
                <a:ea typeface="Roboto"/>
              </a:rPr>
              <a:t>14.07.23 по 22.07.23</a:t>
            </a:r>
            <a:endParaRPr lang="uk-UA" sz="4000" b="0" strike="noStrike" spc="-1" dirty="0">
              <a:solidFill>
                <a:srgbClr val="000000"/>
              </a:solidFill>
              <a:latin typeface="Arial"/>
            </a:endParaRPr>
          </a:p>
          <a:p>
            <a:pPr>
              <a:lnSpc>
                <a:spcPct val="100000"/>
              </a:lnSpc>
              <a:tabLst>
                <a:tab pos="0" algn="l"/>
              </a:tabLst>
            </a:pPr>
            <a:r>
              <a:rPr lang="uk-UA" sz="3600" b="1" strike="noStrike" spc="-1" dirty="0">
                <a:solidFill>
                  <a:srgbClr val="FEFFFE"/>
                </a:solidFill>
                <a:latin typeface="Times New Roman"/>
                <a:ea typeface="Roboto"/>
              </a:rPr>
              <a:t>Навчання за </a:t>
            </a:r>
            <a:r>
              <a:rPr lang="uk-UA" sz="3600" b="1" strike="noStrike" spc="-1" dirty="0">
                <a:solidFill>
                  <a:srgbClr val="FFFF00"/>
                </a:solidFill>
                <a:latin typeface="Times New Roman"/>
                <a:ea typeface="Roboto"/>
              </a:rPr>
              <a:t>кошти держбюджету</a:t>
            </a:r>
            <a:endParaRPr lang="uk-UA" sz="3600" b="0" strike="noStrike" spc="-1" dirty="0">
              <a:solidFill>
                <a:srgbClr val="000000"/>
              </a:solidFill>
              <a:latin typeface="Arial"/>
            </a:endParaRPr>
          </a:p>
          <a:p>
            <a:pPr algn="ctr">
              <a:lnSpc>
                <a:spcPct val="100000"/>
              </a:lnSpc>
              <a:tabLst>
                <a:tab pos="0" algn="l"/>
              </a:tabLst>
            </a:pPr>
            <a:r>
              <a:rPr lang="uk-UA" sz="3600" b="1" u="sng" strike="noStrike" spc="-1" dirty="0">
                <a:solidFill>
                  <a:srgbClr val="FEFFFE"/>
                </a:solidFill>
                <a:uFillTx/>
                <a:latin typeface="Times New Roman"/>
                <a:ea typeface="Roboto"/>
              </a:rPr>
              <a:t>Стипендія</a:t>
            </a:r>
            <a:r>
              <a:rPr lang="uk-UA" sz="3600" b="1" u="sng" strike="noStrike" spc="-1" dirty="0">
                <a:solidFill>
                  <a:srgbClr val="FFFF00"/>
                </a:solidFill>
                <a:uFillTx/>
                <a:latin typeface="Times New Roman"/>
                <a:ea typeface="Roboto"/>
              </a:rPr>
              <a:t> від 1520 грн до 1930</a:t>
            </a:r>
            <a:r>
              <a:rPr lang="en-US" sz="3600" b="1" u="sng" strike="noStrike" spc="-1" dirty="0">
                <a:solidFill>
                  <a:srgbClr val="FFFF00"/>
                </a:solidFill>
                <a:uFillTx/>
                <a:latin typeface="Times New Roman"/>
                <a:ea typeface="Roboto"/>
              </a:rPr>
              <a:t> </a:t>
            </a:r>
            <a:r>
              <a:rPr lang="uk-UA" sz="3600" b="1" u="sng" strike="noStrike" spc="-1" dirty="0">
                <a:solidFill>
                  <a:srgbClr val="FFFF00"/>
                </a:solidFill>
                <a:uFillTx/>
                <a:latin typeface="Times New Roman"/>
                <a:ea typeface="Roboto"/>
              </a:rPr>
              <a:t>грн</a:t>
            </a:r>
            <a:endParaRPr lang="uk-UA" sz="3600" b="0" strike="noStrike" spc="-1" dirty="0">
              <a:solidFill>
                <a:srgbClr val="000000"/>
              </a:solidFill>
              <a:latin typeface="Arial"/>
            </a:endParaRPr>
          </a:p>
        </p:txBody>
      </p:sp>
      <p:pic>
        <p:nvPicPr>
          <p:cNvPr id="196" name="Місце для зображення 4"/>
          <p:cNvPicPr/>
          <p:nvPr/>
        </p:nvPicPr>
        <p:blipFill>
          <a:blip r:embed="rId2"/>
          <a:srcRect t="2582" b="2582"/>
          <a:stretch/>
        </p:blipFill>
        <p:spPr>
          <a:xfrm>
            <a:off x="-41400" y="1279440"/>
            <a:ext cx="4731840" cy="3152520"/>
          </a:xfrm>
          <a:prstGeom prst="rect">
            <a:avLst/>
          </a:prstGeom>
          <a:ln w="0">
            <a:noFill/>
          </a:ln>
        </p:spPr>
      </p:pic>
      <p:grpSp>
        <p:nvGrpSpPr>
          <p:cNvPr id="197" name="Группа"/>
          <p:cNvGrpSpPr/>
          <p:nvPr/>
        </p:nvGrpSpPr>
        <p:grpSpPr>
          <a:xfrm>
            <a:off x="-739800" y="1042920"/>
            <a:ext cx="5671440" cy="4536000"/>
            <a:chOff x="-739800" y="1042920"/>
            <a:chExt cx="5671440" cy="4536000"/>
          </a:xfrm>
        </p:grpSpPr>
        <p:sp>
          <p:nvSpPr>
            <p:cNvPr id="198" name="Фигура"/>
            <p:cNvSpPr/>
            <p:nvPr/>
          </p:nvSpPr>
          <p:spPr>
            <a:xfrm>
              <a:off x="1242000" y="5553720"/>
              <a:ext cx="1712160" cy="25200"/>
            </a:xfrm>
            <a:custGeom>
              <a:avLst/>
              <a:gdLst>
                <a:gd name="textAreaLeft" fmla="*/ 0 w 1712160"/>
                <a:gd name="textAreaRight" fmla="*/ 1712520 w 1712160"/>
                <a:gd name="textAreaTop" fmla="*/ 0 h 25200"/>
                <a:gd name="textAreaBottom" fmla="*/ 25560 h 25200"/>
              </a:gdLst>
              <a:ahLst/>
              <a:cxnLst/>
              <a:rect l="textAreaLeft" t="textAreaTop" r="textAreaRight" b="textAreaBottom"/>
              <a:pathLst>
                <a:path w="21600" h="21600">
                  <a:moveTo>
                    <a:pt x="98" y="0"/>
                  </a:moveTo>
                  <a:lnTo>
                    <a:pt x="0" y="5478"/>
                  </a:lnTo>
                  <a:cubicBezTo>
                    <a:pt x="21" y="8389"/>
                    <a:pt x="49" y="11036"/>
                    <a:pt x="84" y="13304"/>
                  </a:cubicBezTo>
                  <a:cubicBezTo>
                    <a:pt x="164" y="18597"/>
                    <a:pt x="272" y="21500"/>
                    <a:pt x="384" y="21600"/>
                  </a:cubicBezTo>
                  <a:lnTo>
                    <a:pt x="21216" y="21600"/>
                  </a:lnTo>
                  <a:cubicBezTo>
                    <a:pt x="21327" y="21457"/>
                    <a:pt x="21434" y="18545"/>
                    <a:pt x="21514" y="13304"/>
                  </a:cubicBezTo>
                  <a:cubicBezTo>
                    <a:pt x="21549" y="11028"/>
                    <a:pt x="21578" y="8393"/>
                    <a:pt x="21600" y="5478"/>
                  </a:cubicBezTo>
                  <a:lnTo>
                    <a:pt x="21502" y="0"/>
                  </a:lnTo>
                  <a:lnTo>
                    <a:pt x="98" y="0"/>
                  </a:lnTo>
                  <a:close/>
                </a:path>
              </a:pathLst>
            </a:custGeom>
            <a:solidFill>
              <a:srgbClr val="919191"/>
            </a:solidFill>
            <a:ln w="12700">
              <a:noFill/>
            </a:ln>
          </p:spPr>
          <p:style>
            <a:lnRef idx="0">
              <a:scrgbClr r="0" g="0" b="0"/>
            </a:lnRef>
            <a:fillRef idx="0">
              <a:scrgbClr r="0" g="0" b="0"/>
            </a:fillRef>
            <a:effectRef idx="0">
              <a:scrgbClr r="0" g="0" b="0"/>
            </a:effectRef>
            <a:fontRef idx="minor"/>
          </p:style>
          <p:txBody>
            <a:bodyPr lIns="45720" tIns="25920" rIns="45720" bIns="25920" numCol="1" spcCol="0" anchor="ctr">
              <a:noAutofit/>
            </a:bodyPr>
            <a:lstStyle/>
            <a:p>
              <a:pPr>
                <a:lnSpc>
                  <a:spcPct val="100000"/>
                </a:lnSpc>
                <a:tabLst>
                  <a:tab pos="0" algn="l"/>
                </a:tabLst>
              </a:pPr>
              <a:endParaRPr lang="uk-UA" sz="3200" b="0" strike="noStrike" spc="-1">
                <a:solidFill>
                  <a:srgbClr val="A88277"/>
                </a:solidFill>
                <a:latin typeface="Calibri"/>
                <a:ea typeface="Calibri"/>
              </a:endParaRPr>
            </a:p>
          </p:txBody>
        </p:sp>
        <p:sp>
          <p:nvSpPr>
            <p:cNvPr id="199" name="Фигура"/>
            <p:cNvSpPr/>
            <p:nvPr/>
          </p:nvSpPr>
          <p:spPr>
            <a:xfrm>
              <a:off x="1241280" y="4866480"/>
              <a:ext cx="1714680" cy="697680"/>
            </a:xfrm>
            <a:custGeom>
              <a:avLst/>
              <a:gdLst>
                <a:gd name="textAreaLeft" fmla="*/ 0 w 1714680"/>
                <a:gd name="textAreaRight" fmla="*/ 1715040 w 1714680"/>
                <a:gd name="textAreaTop" fmla="*/ 0 h 697680"/>
                <a:gd name="textAreaBottom" fmla="*/ 698040 h 697680"/>
              </a:gdLst>
              <a:ahLst/>
              <a:cxnLst/>
              <a:rect l="textAreaLeft" t="textAreaTop" r="textAreaRight" b="textAreaBottom"/>
              <a:pathLst>
                <a:path w="21567" h="21600">
                  <a:moveTo>
                    <a:pt x="3643" y="0"/>
                  </a:moveTo>
                  <a:lnTo>
                    <a:pt x="3371" y="14510"/>
                  </a:lnTo>
                  <a:cubicBezTo>
                    <a:pt x="3361" y="15415"/>
                    <a:pt x="3288" y="16304"/>
                    <a:pt x="3160" y="17142"/>
                  </a:cubicBezTo>
                  <a:cubicBezTo>
                    <a:pt x="3074" y="17707"/>
                    <a:pt x="2963" y="18253"/>
                    <a:pt x="2798" y="18712"/>
                  </a:cubicBezTo>
                  <a:cubicBezTo>
                    <a:pt x="2623" y="19200"/>
                    <a:pt x="2397" y="19566"/>
                    <a:pt x="2144" y="19762"/>
                  </a:cubicBezTo>
                  <a:cubicBezTo>
                    <a:pt x="1813" y="20018"/>
                    <a:pt x="1481" y="20260"/>
                    <a:pt x="1147" y="20493"/>
                  </a:cubicBezTo>
                  <a:cubicBezTo>
                    <a:pt x="785" y="20744"/>
                    <a:pt x="423" y="20985"/>
                    <a:pt x="59" y="21212"/>
                  </a:cubicBezTo>
                  <a:cubicBezTo>
                    <a:pt x="7" y="21232"/>
                    <a:pt x="-17" y="21374"/>
                    <a:pt x="12" y="21480"/>
                  </a:cubicBezTo>
                  <a:cubicBezTo>
                    <a:pt x="25" y="21527"/>
                    <a:pt x="47" y="21554"/>
                    <a:pt x="70" y="21549"/>
                  </a:cubicBezTo>
                  <a:lnTo>
                    <a:pt x="10096" y="21594"/>
                  </a:lnTo>
                  <a:lnTo>
                    <a:pt x="10096" y="21600"/>
                  </a:lnTo>
                  <a:lnTo>
                    <a:pt x="10783" y="21594"/>
                  </a:lnTo>
                  <a:lnTo>
                    <a:pt x="11470" y="21600"/>
                  </a:lnTo>
                  <a:lnTo>
                    <a:pt x="11470" y="21594"/>
                  </a:lnTo>
                  <a:lnTo>
                    <a:pt x="21496" y="21549"/>
                  </a:lnTo>
                  <a:cubicBezTo>
                    <a:pt x="21519" y="21554"/>
                    <a:pt x="21541" y="21527"/>
                    <a:pt x="21554" y="21480"/>
                  </a:cubicBezTo>
                  <a:cubicBezTo>
                    <a:pt x="21583" y="21374"/>
                    <a:pt x="21559" y="21232"/>
                    <a:pt x="21507" y="21212"/>
                  </a:cubicBezTo>
                  <a:cubicBezTo>
                    <a:pt x="21143" y="20985"/>
                    <a:pt x="20778" y="20744"/>
                    <a:pt x="20417" y="20493"/>
                  </a:cubicBezTo>
                  <a:cubicBezTo>
                    <a:pt x="20083" y="20260"/>
                    <a:pt x="19750" y="20018"/>
                    <a:pt x="19419" y="19762"/>
                  </a:cubicBezTo>
                  <a:cubicBezTo>
                    <a:pt x="19167" y="19566"/>
                    <a:pt x="18943" y="19200"/>
                    <a:pt x="18768" y="18712"/>
                  </a:cubicBezTo>
                  <a:cubicBezTo>
                    <a:pt x="18603" y="18253"/>
                    <a:pt x="18489" y="17707"/>
                    <a:pt x="18403" y="17142"/>
                  </a:cubicBezTo>
                  <a:cubicBezTo>
                    <a:pt x="18276" y="16304"/>
                    <a:pt x="18205" y="15415"/>
                    <a:pt x="18195" y="14510"/>
                  </a:cubicBezTo>
                  <a:lnTo>
                    <a:pt x="17921" y="0"/>
                  </a:lnTo>
                  <a:lnTo>
                    <a:pt x="3643" y="0"/>
                  </a:lnTo>
                  <a:close/>
                </a:path>
              </a:pathLst>
            </a:custGeom>
            <a:solidFill>
              <a:srgbClr val="C6C7CA"/>
            </a:solidFill>
            <a:ln w="12700">
              <a:noFill/>
            </a:ln>
          </p:spPr>
          <p:style>
            <a:lnRef idx="0">
              <a:scrgbClr r="0" g="0" b="0"/>
            </a:lnRef>
            <a:fillRef idx="0">
              <a:scrgbClr r="0" g="0" b="0"/>
            </a:fillRef>
            <a:effectRef idx="0">
              <a:scrgbClr r="0" g="0" b="0"/>
            </a:effectRef>
            <a:fontRef idx="minor"/>
          </p:style>
          <p:txBody>
            <a:bodyPr lIns="45720" rIns="45720" numCol="1" spcCol="0" anchor="ctr">
              <a:noAutofit/>
            </a:bodyPr>
            <a:lstStyle/>
            <a:p>
              <a:pPr>
                <a:lnSpc>
                  <a:spcPct val="100000"/>
                </a:lnSpc>
                <a:tabLst>
                  <a:tab pos="0" algn="l"/>
                </a:tabLst>
              </a:pPr>
              <a:endParaRPr lang="uk-UA" sz="3200" b="0" strike="noStrike" spc="-1">
                <a:solidFill>
                  <a:srgbClr val="A88277"/>
                </a:solidFill>
                <a:latin typeface="Calibri"/>
                <a:ea typeface="Calibri"/>
              </a:endParaRPr>
            </a:p>
          </p:txBody>
        </p:sp>
        <p:sp>
          <p:nvSpPr>
            <p:cNvPr id="200" name="Фигура"/>
            <p:cNvSpPr/>
            <p:nvPr/>
          </p:nvSpPr>
          <p:spPr>
            <a:xfrm>
              <a:off x="1521720" y="4866480"/>
              <a:ext cx="1153440" cy="200160"/>
            </a:xfrm>
            <a:custGeom>
              <a:avLst/>
              <a:gdLst>
                <a:gd name="textAreaLeft" fmla="*/ 0 w 1153440"/>
                <a:gd name="textAreaRight" fmla="*/ 1153800 w 1153440"/>
                <a:gd name="textAreaTop" fmla="*/ 0 h 200160"/>
                <a:gd name="textAreaBottom" fmla="*/ 200520 h 200160"/>
              </a:gdLst>
              <a:ahLst/>
              <a:cxnLst/>
              <a:rect l="textAreaLeft" t="textAreaTop" r="textAreaRight" b="textAreaBottom"/>
              <a:pathLst>
                <a:path w="21600" h="21600">
                  <a:moveTo>
                    <a:pt x="173" y="0"/>
                  </a:moveTo>
                  <a:lnTo>
                    <a:pt x="0" y="21600"/>
                  </a:lnTo>
                  <a:lnTo>
                    <a:pt x="21600" y="21600"/>
                  </a:lnTo>
                  <a:lnTo>
                    <a:pt x="21424" y="0"/>
                  </a:lnTo>
                  <a:lnTo>
                    <a:pt x="173" y="0"/>
                  </a:lnTo>
                  <a:close/>
                </a:path>
              </a:pathLst>
            </a:custGeom>
            <a:solidFill>
              <a:srgbClr val="A9A9A9"/>
            </a:solidFill>
            <a:ln w="12700">
              <a:noFill/>
            </a:ln>
          </p:spPr>
          <p:style>
            <a:lnRef idx="0">
              <a:scrgbClr r="0" g="0" b="0"/>
            </a:lnRef>
            <a:fillRef idx="0">
              <a:scrgbClr r="0" g="0" b="0"/>
            </a:fillRef>
            <a:effectRef idx="0">
              <a:scrgbClr r="0" g="0" b="0"/>
            </a:effectRef>
            <a:fontRef idx="minor"/>
          </p:style>
          <p:txBody>
            <a:bodyPr lIns="45720" rIns="45720" numCol="1" spcCol="0" anchor="ctr">
              <a:noAutofit/>
            </a:bodyPr>
            <a:lstStyle/>
            <a:p>
              <a:pPr>
                <a:lnSpc>
                  <a:spcPct val="100000"/>
                </a:lnSpc>
                <a:tabLst>
                  <a:tab pos="0" algn="l"/>
                </a:tabLst>
              </a:pPr>
              <a:endParaRPr lang="uk-UA" sz="3200" b="0" strike="noStrike" spc="-1">
                <a:solidFill>
                  <a:srgbClr val="A88277"/>
                </a:solidFill>
                <a:latin typeface="Calibri"/>
                <a:ea typeface="Calibri"/>
              </a:endParaRPr>
            </a:p>
          </p:txBody>
        </p:sp>
        <p:sp>
          <p:nvSpPr>
            <p:cNvPr id="201" name="Фигура"/>
            <p:cNvSpPr/>
            <p:nvPr/>
          </p:nvSpPr>
          <p:spPr>
            <a:xfrm>
              <a:off x="-739800" y="1042920"/>
              <a:ext cx="5671440" cy="3392280"/>
            </a:xfrm>
            <a:custGeom>
              <a:avLst/>
              <a:gdLst>
                <a:gd name="textAreaLeft" fmla="*/ 0 w 5671440"/>
                <a:gd name="textAreaRight" fmla="*/ 5671800 w 5671440"/>
                <a:gd name="textAreaTop" fmla="*/ 0 h 3392280"/>
                <a:gd name="textAreaBottom" fmla="*/ 3392640 h 3392280"/>
              </a:gdLst>
              <a:ahLst/>
              <a:cxnLst/>
              <a:rect l="textAreaLeft" t="textAreaTop" r="textAreaRight" b="textAreaBottom"/>
              <a:pathLst>
                <a:path w="21600" h="21600">
                  <a:moveTo>
                    <a:pt x="768" y="0"/>
                  </a:moveTo>
                  <a:cubicBezTo>
                    <a:pt x="547" y="0"/>
                    <a:pt x="436" y="1"/>
                    <a:pt x="318" y="63"/>
                  </a:cubicBezTo>
                  <a:cubicBezTo>
                    <a:pt x="188" y="143"/>
                    <a:pt x="85" y="314"/>
                    <a:pt x="38" y="531"/>
                  </a:cubicBezTo>
                  <a:cubicBezTo>
                    <a:pt x="0" y="729"/>
                    <a:pt x="0" y="917"/>
                    <a:pt x="0" y="1285"/>
                  </a:cubicBezTo>
                  <a:lnTo>
                    <a:pt x="0" y="21600"/>
                  </a:lnTo>
                  <a:lnTo>
                    <a:pt x="21600" y="21600"/>
                  </a:lnTo>
                  <a:lnTo>
                    <a:pt x="21600" y="1291"/>
                  </a:lnTo>
                  <a:cubicBezTo>
                    <a:pt x="21600" y="917"/>
                    <a:pt x="21600" y="729"/>
                    <a:pt x="21562" y="531"/>
                  </a:cubicBezTo>
                  <a:cubicBezTo>
                    <a:pt x="21515" y="314"/>
                    <a:pt x="21412" y="143"/>
                    <a:pt x="21282" y="63"/>
                  </a:cubicBezTo>
                  <a:cubicBezTo>
                    <a:pt x="21163" y="0"/>
                    <a:pt x="21052" y="0"/>
                    <a:pt x="20832" y="0"/>
                  </a:cubicBezTo>
                  <a:lnTo>
                    <a:pt x="768" y="0"/>
                  </a:lnTo>
                  <a:close/>
                  <a:moveTo>
                    <a:pt x="930" y="1457"/>
                  </a:moveTo>
                  <a:lnTo>
                    <a:pt x="20670" y="1457"/>
                  </a:lnTo>
                  <a:cubicBezTo>
                    <a:pt x="20685" y="1457"/>
                    <a:pt x="20693" y="1458"/>
                    <a:pt x="20700" y="1462"/>
                  </a:cubicBezTo>
                  <a:cubicBezTo>
                    <a:pt x="20709" y="1467"/>
                    <a:pt x="20716" y="1479"/>
                    <a:pt x="20719" y="1494"/>
                  </a:cubicBezTo>
                  <a:cubicBezTo>
                    <a:pt x="20722" y="1507"/>
                    <a:pt x="20722" y="1519"/>
                    <a:pt x="20722" y="1544"/>
                  </a:cubicBezTo>
                  <a:lnTo>
                    <a:pt x="20722" y="20006"/>
                  </a:lnTo>
                  <a:cubicBezTo>
                    <a:pt x="20722" y="20031"/>
                    <a:pt x="20722" y="20044"/>
                    <a:pt x="20719" y="20057"/>
                  </a:cubicBezTo>
                  <a:cubicBezTo>
                    <a:pt x="20716" y="20071"/>
                    <a:pt x="20709" y="20083"/>
                    <a:pt x="20700" y="20089"/>
                  </a:cubicBezTo>
                  <a:cubicBezTo>
                    <a:pt x="20693" y="20093"/>
                    <a:pt x="20685" y="20092"/>
                    <a:pt x="20670" y="20092"/>
                  </a:cubicBezTo>
                  <a:lnTo>
                    <a:pt x="930" y="20092"/>
                  </a:lnTo>
                  <a:cubicBezTo>
                    <a:pt x="915" y="20092"/>
                    <a:pt x="907" y="20093"/>
                    <a:pt x="900" y="20089"/>
                  </a:cubicBezTo>
                  <a:cubicBezTo>
                    <a:pt x="891" y="20083"/>
                    <a:pt x="884" y="20071"/>
                    <a:pt x="881" y="20057"/>
                  </a:cubicBezTo>
                  <a:cubicBezTo>
                    <a:pt x="878" y="20044"/>
                    <a:pt x="878" y="20031"/>
                    <a:pt x="878" y="20006"/>
                  </a:cubicBezTo>
                  <a:lnTo>
                    <a:pt x="878" y="1543"/>
                  </a:lnTo>
                  <a:cubicBezTo>
                    <a:pt x="878" y="1518"/>
                    <a:pt x="878" y="1507"/>
                    <a:pt x="881" y="1494"/>
                  </a:cubicBezTo>
                  <a:cubicBezTo>
                    <a:pt x="884" y="1479"/>
                    <a:pt x="891" y="1467"/>
                    <a:pt x="900" y="1462"/>
                  </a:cubicBezTo>
                  <a:cubicBezTo>
                    <a:pt x="907" y="1458"/>
                    <a:pt x="915" y="1457"/>
                    <a:pt x="930" y="1457"/>
                  </a:cubicBezTo>
                  <a:close/>
                </a:path>
              </a:pathLst>
            </a:custGeom>
            <a:solidFill>
              <a:srgbClr val="131313"/>
            </a:solidFill>
            <a:ln w="12700">
              <a:noFill/>
            </a:ln>
          </p:spPr>
          <p:style>
            <a:lnRef idx="0">
              <a:scrgbClr r="0" g="0" b="0"/>
            </a:lnRef>
            <a:fillRef idx="0">
              <a:scrgbClr r="0" g="0" b="0"/>
            </a:fillRef>
            <a:effectRef idx="0">
              <a:scrgbClr r="0" g="0" b="0"/>
            </a:effectRef>
            <a:fontRef idx="minor"/>
          </p:style>
          <p:txBody>
            <a:bodyPr lIns="45720" rIns="45720" numCol="1" spcCol="0" anchor="ctr">
              <a:noAutofit/>
            </a:bodyPr>
            <a:lstStyle/>
            <a:p>
              <a:pPr>
                <a:lnSpc>
                  <a:spcPct val="100000"/>
                </a:lnSpc>
                <a:tabLst>
                  <a:tab pos="0" algn="l"/>
                </a:tabLst>
              </a:pPr>
              <a:endParaRPr lang="uk-UA" sz="3200" b="0" strike="noStrike" spc="-1">
                <a:solidFill>
                  <a:srgbClr val="A88277"/>
                </a:solidFill>
                <a:latin typeface="Calibri"/>
                <a:ea typeface="Calibri"/>
              </a:endParaRPr>
            </a:p>
          </p:txBody>
        </p:sp>
        <p:sp>
          <p:nvSpPr>
            <p:cNvPr id="202" name="Кружок"/>
            <p:cNvSpPr/>
            <p:nvPr/>
          </p:nvSpPr>
          <p:spPr>
            <a:xfrm>
              <a:off x="2069640" y="1114560"/>
              <a:ext cx="55440" cy="55440"/>
            </a:xfrm>
            <a:prstGeom prst="ellipse">
              <a:avLst/>
            </a:prstGeom>
            <a:solidFill>
              <a:srgbClr val="414041"/>
            </a:solidFill>
            <a:ln w="12700">
              <a:noFill/>
            </a:ln>
          </p:spPr>
          <p:style>
            <a:lnRef idx="0">
              <a:scrgbClr r="0" g="0" b="0"/>
            </a:lnRef>
            <a:fillRef idx="0">
              <a:scrgbClr r="0" g="0" b="0"/>
            </a:fillRef>
            <a:effectRef idx="0">
              <a:scrgbClr r="0" g="0" b="0"/>
            </a:effectRef>
            <a:fontRef idx="minor"/>
          </p:style>
          <p:txBody>
            <a:bodyPr lIns="45720" tIns="39600" rIns="45720" bIns="39600" numCol="1" spcCol="0" anchor="ctr">
              <a:noAutofit/>
            </a:bodyPr>
            <a:lstStyle/>
            <a:p>
              <a:pPr>
                <a:lnSpc>
                  <a:spcPct val="100000"/>
                </a:lnSpc>
                <a:tabLst>
                  <a:tab pos="0" algn="l"/>
                </a:tabLst>
              </a:pPr>
              <a:endParaRPr lang="uk-UA" sz="3200" b="0" strike="noStrike" spc="-1">
                <a:solidFill>
                  <a:srgbClr val="A88277"/>
                </a:solidFill>
                <a:latin typeface="Calibri"/>
                <a:ea typeface="Calibri"/>
              </a:endParaRPr>
            </a:p>
          </p:txBody>
        </p:sp>
        <p:sp>
          <p:nvSpPr>
            <p:cNvPr id="203" name="Фигура"/>
            <p:cNvSpPr/>
            <p:nvPr/>
          </p:nvSpPr>
          <p:spPr>
            <a:xfrm>
              <a:off x="-739800" y="4412160"/>
              <a:ext cx="5671440" cy="528120"/>
            </a:xfrm>
            <a:custGeom>
              <a:avLst/>
              <a:gdLst>
                <a:gd name="textAreaLeft" fmla="*/ 0 w 5671440"/>
                <a:gd name="textAreaRight" fmla="*/ 5671800 w 5671440"/>
                <a:gd name="textAreaTop" fmla="*/ 0 h 528120"/>
                <a:gd name="textAreaBottom" fmla="*/ 528480 h 528120"/>
              </a:gdLst>
              <a:ahLst/>
              <a:cxnLst/>
              <a:rect l="textAreaLeft" t="textAreaTop" r="textAreaRight" b="textAreaBottom"/>
              <a:pathLst>
                <a:path w="21600" h="21596">
                  <a:moveTo>
                    <a:pt x="0" y="0"/>
                  </a:moveTo>
                  <a:lnTo>
                    <a:pt x="0" y="13322"/>
                  </a:lnTo>
                  <a:cubicBezTo>
                    <a:pt x="0" y="15721"/>
                    <a:pt x="0" y="16916"/>
                    <a:pt x="38" y="18190"/>
                  </a:cubicBezTo>
                  <a:cubicBezTo>
                    <a:pt x="85" y="19584"/>
                    <a:pt x="188" y="20689"/>
                    <a:pt x="318" y="21196"/>
                  </a:cubicBezTo>
                  <a:cubicBezTo>
                    <a:pt x="436" y="21600"/>
                    <a:pt x="548" y="21596"/>
                    <a:pt x="769" y="21596"/>
                  </a:cubicBezTo>
                  <a:lnTo>
                    <a:pt x="20828" y="21596"/>
                  </a:lnTo>
                  <a:cubicBezTo>
                    <a:pt x="21052" y="21596"/>
                    <a:pt x="21164" y="21600"/>
                    <a:pt x="21283" y="21196"/>
                  </a:cubicBezTo>
                  <a:cubicBezTo>
                    <a:pt x="21413" y="20689"/>
                    <a:pt x="21515" y="19584"/>
                    <a:pt x="21562" y="18190"/>
                  </a:cubicBezTo>
                  <a:cubicBezTo>
                    <a:pt x="21600" y="16916"/>
                    <a:pt x="21600" y="15722"/>
                    <a:pt x="21600" y="13360"/>
                  </a:cubicBezTo>
                  <a:lnTo>
                    <a:pt x="21600" y="0"/>
                  </a:lnTo>
                  <a:lnTo>
                    <a:pt x="0" y="0"/>
                  </a:lnTo>
                  <a:close/>
                </a:path>
              </a:pathLst>
            </a:custGeom>
            <a:solidFill>
              <a:srgbClr val="C6C7CA"/>
            </a:solidFill>
            <a:ln w="12700">
              <a:noFill/>
            </a:ln>
          </p:spPr>
          <p:style>
            <a:lnRef idx="0">
              <a:scrgbClr r="0" g="0" b="0"/>
            </a:lnRef>
            <a:fillRef idx="0">
              <a:scrgbClr r="0" g="0" b="0"/>
            </a:fillRef>
            <a:effectRef idx="0">
              <a:scrgbClr r="0" g="0" b="0"/>
            </a:effectRef>
            <a:fontRef idx="minor"/>
          </p:style>
          <p:txBody>
            <a:bodyPr lIns="45720" rIns="45720" numCol="1" spcCol="0" anchor="ctr">
              <a:noAutofit/>
            </a:bodyPr>
            <a:lstStyle/>
            <a:p>
              <a:pPr>
                <a:lnSpc>
                  <a:spcPct val="100000"/>
                </a:lnSpc>
                <a:tabLst>
                  <a:tab pos="0" algn="l"/>
                </a:tabLst>
              </a:pPr>
              <a:endParaRPr lang="uk-UA" sz="3200" b="0" strike="noStrike" spc="-1">
                <a:solidFill>
                  <a:srgbClr val="A88277"/>
                </a:solidFill>
                <a:latin typeface="Calibri"/>
                <a:ea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04" name="Decktop project"/>
          <p:cNvSpPr/>
          <p:nvPr/>
        </p:nvSpPr>
        <p:spPr>
          <a:xfrm>
            <a:off x="5237280" y="191520"/>
            <a:ext cx="6282000" cy="15519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tabLst>
                <a:tab pos="0" algn="l"/>
              </a:tabLst>
            </a:pPr>
            <a:r>
              <a:rPr lang="uk-UA" sz="4800" b="0" strike="noStrike" cap="all" spc="-1">
                <a:solidFill>
                  <a:srgbClr val="FFFF00"/>
                </a:solidFill>
                <a:latin typeface="Impact"/>
                <a:ea typeface="Impact"/>
              </a:rPr>
              <a:t>УМОВИ ВСТУПУ На базі 11-ти класів</a:t>
            </a:r>
            <a:endParaRPr lang="uk-UA" sz="4800" b="0" strike="noStrike" spc="-1">
              <a:solidFill>
                <a:srgbClr val="000000"/>
              </a:solidFill>
              <a:latin typeface="Arial"/>
            </a:endParaRPr>
          </a:p>
        </p:txBody>
      </p:sp>
      <p:sp>
        <p:nvSpPr>
          <p:cNvPr id="205" name="Lorem ipsum dolor sit amet, consectetur adipiscing elit, sed do eiusmod tempor incididunt ut labore et dolore magna aliqua. Ut enim ad minim veniam, quis nostrud exercitation ullamco laboris nisi ut aliquip ex ea commodo consequat."/>
          <p:cNvSpPr/>
          <p:nvPr/>
        </p:nvSpPr>
        <p:spPr>
          <a:xfrm>
            <a:off x="4690440" y="1627509"/>
            <a:ext cx="7501560" cy="5015304"/>
          </a:xfrm>
          <a:prstGeom prst="rect">
            <a:avLst/>
          </a:prstGeom>
          <a:noFill/>
          <a:ln w="12700">
            <a:noFill/>
          </a:ln>
        </p:spPr>
        <p:style>
          <a:lnRef idx="0">
            <a:scrgbClr r="0" g="0" b="0"/>
          </a:lnRef>
          <a:fillRef idx="0">
            <a:scrgbClr r="0" g="0" b="0"/>
          </a:fillRef>
          <a:effectRef idx="0">
            <a:scrgbClr r="0" g="0" b="0"/>
          </a:effectRef>
          <a:fontRef idx="minor"/>
        </p:style>
        <p:txBody>
          <a:bodyPr wrap="square" lIns="45720" tIns="45000" rIns="45720" bIns="45000" anchor="t">
            <a:spAutoFit/>
          </a:bodyPr>
          <a:lstStyle/>
          <a:p>
            <a:pPr algn="ctr">
              <a:lnSpc>
                <a:spcPct val="100000"/>
              </a:lnSpc>
              <a:tabLst>
                <a:tab pos="0" algn="l"/>
              </a:tabLst>
            </a:pPr>
            <a:r>
              <a:rPr lang="uk-UA" sz="3200" b="1" strike="noStrike" spc="-1" dirty="0">
                <a:solidFill>
                  <a:srgbClr val="FEFFFE"/>
                </a:solidFill>
                <a:latin typeface="Times New Roman"/>
                <a:ea typeface="Roboto"/>
              </a:rPr>
              <a:t>Вступ </a:t>
            </a:r>
            <a:r>
              <a:rPr lang="uk-UA" sz="3200" b="1" strike="noStrike" spc="-1" dirty="0">
                <a:solidFill>
                  <a:srgbClr val="FFFF00"/>
                </a:solidFill>
                <a:latin typeface="Times New Roman"/>
                <a:ea typeface="Roboto"/>
              </a:rPr>
              <a:t>БЕЗ НМТ/ЗНО</a:t>
            </a:r>
            <a:endParaRPr lang="uk-UA" sz="3200" b="0" strike="noStrike" spc="-1" dirty="0">
              <a:solidFill>
                <a:srgbClr val="000000"/>
              </a:solidFill>
              <a:latin typeface="Arial"/>
            </a:endParaRPr>
          </a:p>
          <a:p>
            <a:pPr algn="ctr">
              <a:lnSpc>
                <a:spcPct val="100000"/>
              </a:lnSpc>
              <a:tabLst>
                <a:tab pos="0" algn="l"/>
              </a:tabLst>
            </a:pPr>
            <a:r>
              <a:rPr lang="uk-UA" sz="3200" b="1" strike="noStrike" spc="-1" dirty="0">
                <a:solidFill>
                  <a:srgbClr val="FFFF00"/>
                </a:solidFill>
                <a:latin typeface="Times New Roman"/>
                <a:ea typeface="Roboto"/>
              </a:rPr>
              <a:t>  ДИСТАНЦІЙНО</a:t>
            </a:r>
            <a:endParaRPr lang="uk-UA" sz="3200" b="0" strike="noStrike" spc="-1" dirty="0">
              <a:solidFill>
                <a:srgbClr val="000000"/>
              </a:solidFill>
              <a:latin typeface="Arial"/>
            </a:endParaRPr>
          </a:p>
          <a:p>
            <a:pPr algn="ctr">
              <a:lnSpc>
                <a:spcPct val="100000"/>
              </a:lnSpc>
              <a:tabLst>
                <a:tab pos="0" algn="l"/>
              </a:tabLst>
            </a:pPr>
            <a:r>
              <a:rPr lang="uk-UA" sz="3200" b="1" strike="noStrike" spc="-1" dirty="0">
                <a:solidFill>
                  <a:srgbClr val="FEFFFE"/>
                </a:solidFill>
                <a:latin typeface="Times New Roman"/>
                <a:ea typeface="Roboto"/>
              </a:rPr>
              <a:t>Реєстрація електронних кабінетів </a:t>
            </a:r>
            <a:endParaRPr lang="uk-UA" sz="3200" b="0" strike="noStrike" spc="-1" dirty="0">
              <a:solidFill>
                <a:srgbClr val="000000"/>
              </a:solidFill>
              <a:latin typeface="Arial"/>
            </a:endParaRPr>
          </a:p>
          <a:p>
            <a:pPr algn="ctr">
              <a:lnSpc>
                <a:spcPct val="100000"/>
              </a:lnSpc>
              <a:tabLst>
                <a:tab pos="0" algn="l"/>
              </a:tabLst>
            </a:pPr>
            <a:r>
              <a:rPr lang="uk-UA" sz="4000" b="1" strike="noStrike" spc="-1" dirty="0">
                <a:solidFill>
                  <a:srgbClr val="FFFF00"/>
                </a:solidFill>
                <a:latin typeface="Times New Roman"/>
                <a:ea typeface="Roboto"/>
              </a:rPr>
              <a:t>з 10.07.23 прийом заяв до 18.00 31 липня  </a:t>
            </a:r>
            <a:endParaRPr lang="uk-UA" sz="4000" b="0" strike="noStrike" spc="-1" dirty="0">
              <a:solidFill>
                <a:srgbClr val="000000"/>
              </a:solidFill>
              <a:latin typeface="Arial"/>
            </a:endParaRPr>
          </a:p>
          <a:p>
            <a:pPr algn="ctr">
              <a:lnSpc>
                <a:spcPct val="100000"/>
              </a:lnSpc>
              <a:tabLst>
                <a:tab pos="0" algn="l"/>
              </a:tabLst>
            </a:pPr>
            <a:r>
              <a:rPr lang="uk-UA" sz="3200" b="1" strike="noStrike" spc="-1" dirty="0">
                <a:solidFill>
                  <a:srgbClr val="FEFFFE"/>
                </a:solidFill>
                <a:latin typeface="Times New Roman"/>
                <a:ea typeface="Roboto"/>
              </a:rPr>
              <a:t>Співбесіда  - </a:t>
            </a:r>
            <a:r>
              <a:rPr lang="uk-UA" sz="3200" b="1" strike="noStrike" spc="-1" dirty="0">
                <a:solidFill>
                  <a:srgbClr val="FFFF00"/>
                </a:solidFill>
                <a:latin typeface="Times New Roman"/>
                <a:ea typeface="Roboto"/>
              </a:rPr>
              <a:t>ДИСТАНЦІЙНО</a:t>
            </a:r>
            <a:endParaRPr lang="uk-UA" sz="3200" b="0" strike="noStrike" spc="-1" dirty="0">
              <a:solidFill>
                <a:srgbClr val="000000"/>
              </a:solidFill>
              <a:latin typeface="Arial"/>
            </a:endParaRPr>
          </a:p>
          <a:p>
            <a:pPr algn="ctr">
              <a:lnSpc>
                <a:spcPct val="100000"/>
              </a:lnSpc>
              <a:tabLst>
                <a:tab pos="0" algn="l"/>
              </a:tabLst>
            </a:pPr>
            <a:r>
              <a:rPr lang="uk-UA" sz="3200" b="1" strike="noStrike" spc="-1" dirty="0">
                <a:solidFill>
                  <a:srgbClr val="FFFF00"/>
                </a:solidFill>
                <a:latin typeface="Times New Roman"/>
                <a:ea typeface="Roboto"/>
              </a:rPr>
              <a:t>З </a:t>
            </a:r>
            <a:r>
              <a:rPr lang="uk-UA" sz="4000" b="1" strike="noStrike" spc="-1" dirty="0">
                <a:solidFill>
                  <a:srgbClr val="FFFF00"/>
                </a:solidFill>
                <a:latin typeface="Times New Roman"/>
                <a:ea typeface="Roboto"/>
              </a:rPr>
              <a:t>01.08.23 по 31.08.23</a:t>
            </a:r>
            <a:endParaRPr lang="uk-UA" sz="4000" b="0" strike="noStrike" spc="-1" dirty="0">
              <a:solidFill>
                <a:srgbClr val="000000"/>
              </a:solidFill>
              <a:latin typeface="Arial"/>
            </a:endParaRPr>
          </a:p>
          <a:p>
            <a:pPr>
              <a:lnSpc>
                <a:spcPct val="100000"/>
              </a:lnSpc>
              <a:tabLst>
                <a:tab pos="0" algn="l"/>
              </a:tabLst>
            </a:pPr>
            <a:r>
              <a:rPr lang="uk-UA" sz="3600" b="1" strike="noStrike" spc="-1" dirty="0">
                <a:solidFill>
                  <a:srgbClr val="FEFFFE"/>
                </a:solidFill>
                <a:latin typeface="Times New Roman"/>
                <a:ea typeface="Roboto"/>
              </a:rPr>
              <a:t>Навчання за </a:t>
            </a:r>
            <a:r>
              <a:rPr lang="uk-UA" sz="3600" b="1" strike="noStrike" spc="-1" dirty="0">
                <a:solidFill>
                  <a:srgbClr val="FFFF00"/>
                </a:solidFill>
                <a:latin typeface="Times New Roman"/>
                <a:ea typeface="Roboto"/>
              </a:rPr>
              <a:t>кошти держбюджету</a:t>
            </a:r>
            <a:endParaRPr lang="uk-UA" sz="3600" b="0" strike="noStrike" spc="-1" dirty="0">
              <a:solidFill>
                <a:srgbClr val="000000"/>
              </a:solidFill>
              <a:latin typeface="Arial"/>
            </a:endParaRPr>
          </a:p>
          <a:p>
            <a:pPr algn="ctr">
              <a:lnSpc>
                <a:spcPct val="100000"/>
              </a:lnSpc>
              <a:tabLst>
                <a:tab pos="0" algn="l"/>
              </a:tabLst>
            </a:pPr>
            <a:r>
              <a:rPr lang="uk-UA" sz="3600" b="1" u="sng" strike="noStrike" spc="-1" dirty="0">
                <a:solidFill>
                  <a:srgbClr val="FEFFFE"/>
                </a:solidFill>
                <a:uFillTx/>
                <a:latin typeface="Times New Roman"/>
                <a:ea typeface="Roboto"/>
              </a:rPr>
              <a:t>Стипендія</a:t>
            </a:r>
            <a:r>
              <a:rPr lang="uk-UA" sz="3600" b="1" u="sng" strike="noStrike" spc="-1" dirty="0">
                <a:solidFill>
                  <a:srgbClr val="FFFF00"/>
                </a:solidFill>
                <a:uFillTx/>
                <a:latin typeface="Times New Roman"/>
                <a:ea typeface="Roboto"/>
              </a:rPr>
              <a:t> від 1520 грн до 1930 грн</a:t>
            </a:r>
            <a:endParaRPr lang="uk-UA" sz="3600" b="0" strike="noStrike" spc="-1" dirty="0">
              <a:solidFill>
                <a:srgbClr val="000000"/>
              </a:solidFill>
              <a:latin typeface="Arial"/>
            </a:endParaRPr>
          </a:p>
        </p:txBody>
      </p:sp>
      <p:pic>
        <p:nvPicPr>
          <p:cNvPr id="206" name="Місце для зображення 4"/>
          <p:cNvPicPr/>
          <p:nvPr/>
        </p:nvPicPr>
        <p:blipFill>
          <a:blip r:embed="rId2"/>
          <a:srcRect t="2582" b="2582"/>
          <a:stretch/>
        </p:blipFill>
        <p:spPr>
          <a:xfrm>
            <a:off x="-41400" y="1279440"/>
            <a:ext cx="4731840" cy="3152520"/>
          </a:xfrm>
          <a:prstGeom prst="rect">
            <a:avLst/>
          </a:prstGeom>
          <a:ln w="0">
            <a:noFill/>
          </a:ln>
        </p:spPr>
      </p:pic>
      <p:grpSp>
        <p:nvGrpSpPr>
          <p:cNvPr id="207" name="Группа"/>
          <p:cNvGrpSpPr/>
          <p:nvPr/>
        </p:nvGrpSpPr>
        <p:grpSpPr>
          <a:xfrm>
            <a:off x="-739800" y="1042920"/>
            <a:ext cx="5671440" cy="4536000"/>
            <a:chOff x="-739800" y="1042920"/>
            <a:chExt cx="5671440" cy="4536000"/>
          </a:xfrm>
        </p:grpSpPr>
        <p:sp>
          <p:nvSpPr>
            <p:cNvPr id="208" name="Фигура"/>
            <p:cNvSpPr/>
            <p:nvPr/>
          </p:nvSpPr>
          <p:spPr>
            <a:xfrm>
              <a:off x="1242000" y="5553720"/>
              <a:ext cx="1712160" cy="25200"/>
            </a:xfrm>
            <a:custGeom>
              <a:avLst/>
              <a:gdLst>
                <a:gd name="textAreaLeft" fmla="*/ 0 w 1712160"/>
                <a:gd name="textAreaRight" fmla="*/ 1712520 w 1712160"/>
                <a:gd name="textAreaTop" fmla="*/ 0 h 25200"/>
                <a:gd name="textAreaBottom" fmla="*/ 25560 h 25200"/>
              </a:gdLst>
              <a:ahLst/>
              <a:cxnLst/>
              <a:rect l="textAreaLeft" t="textAreaTop" r="textAreaRight" b="textAreaBottom"/>
              <a:pathLst>
                <a:path w="21600" h="21600">
                  <a:moveTo>
                    <a:pt x="98" y="0"/>
                  </a:moveTo>
                  <a:lnTo>
                    <a:pt x="0" y="5478"/>
                  </a:lnTo>
                  <a:cubicBezTo>
                    <a:pt x="21" y="8389"/>
                    <a:pt x="49" y="11036"/>
                    <a:pt x="84" y="13304"/>
                  </a:cubicBezTo>
                  <a:cubicBezTo>
                    <a:pt x="164" y="18597"/>
                    <a:pt x="272" y="21500"/>
                    <a:pt x="384" y="21600"/>
                  </a:cubicBezTo>
                  <a:lnTo>
                    <a:pt x="21216" y="21600"/>
                  </a:lnTo>
                  <a:cubicBezTo>
                    <a:pt x="21327" y="21457"/>
                    <a:pt x="21434" y="18545"/>
                    <a:pt x="21514" y="13304"/>
                  </a:cubicBezTo>
                  <a:cubicBezTo>
                    <a:pt x="21549" y="11028"/>
                    <a:pt x="21578" y="8393"/>
                    <a:pt x="21600" y="5478"/>
                  </a:cubicBezTo>
                  <a:lnTo>
                    <a:pt x="21502" y="0"/>
                  </a:lnTo>
                  <a:lnTo>
                    <a:pt x="98" y="0"/>
                  </a:lnTo>
                  <a:close/>
                </a:path>
              </a:pathLst>
            </a:custGeom>
            <a:solidFill>
              <a:srgbClr val="919191"/>
            </a:solidFill>
            <a:ln w="12700">
              <a:noFill/>
            </a:ln>
          </p:spPr>
          <p:style>
            <a:lnRef idx="0">
              <a:scrgbClr r="0" g="0" b="0"/>
            </a:lnRef>
            <a:fillRef idx="0">
              <a:scrgbClr r="0" g="0" b="0"/>
            </a:fillRef>
            <a:effectRef idx="0">
              <a:scrgbClr r="0" g="0" b="0"/>
            </a:effectRef>
            <a:fontRef idx="minor"/>
          </p:style>
          <p:txBody>
            <a:bodyPr lIns="45720" tIns="25920" rIns="45720" bIns="25920" numCol="1" spcCol="0" anchor="ctr">
              <a:noAutofit/>
            </a:bodyPr>
            <a:lstStyle/>
            <a:p>
              <a:pPr>
                <a:lnSpc>
                  <a:spcPct val="100000"/>
                </a:lnSpc>
                <a:tabLst>
                  <a:tab pos="0" algn="l"/>
                </a:tabLst>
              </a:pPr>
              <a:endParaRPr lang="uk-UA" sz="3200" b="0" strike="noStrike" spc="-1">
                <a:solidFill>
                  <a:srgbClr val="A88277"/>
                </a:solidFill>
                <a:latin typeface="Calibri"/>
                <a:ea typeface="Calibri"/>
              </a:endParaRPr>
            </a:p>
          </p:txBody>
        </p:sp>
        <p:sp>
          <p:nvSpPr>
            <p:cNvPr id="209" name="Фигура"/>
            <p:cNvSpPr/>
            <p:nvPr/>
          </p:nvSpPr>
          <p:spPr>
            <a:xfrm>
              <a:off x="1241280" y="4866480"/>
              <a:ext cx="1714680" cy="697680"/>
            </a:xfrm>
            <a:custGeom>
              <a:avLst/>
              <a:gdLst>
                <a:gd name="textAreaLeft" fmla="*/ 0 w 1714680"/>
                <a:gd name="textAreaRight" fmla="*/ 1715040 w 1714680"/>
                <a:gd name="textAreaTop" fmla="*/ 0 h 697680"/>
                <a:gd name="textAreaBottom" fmla="*/ 698040 h 697680"/>
              </a:gdLst>
              <a:ahLst/>
              <a:cxnLst/>
              <a:rect l="textAreaLeft" t="textAreaTop" r="textAreaRight" b="textAreaBottom"/>
              <a:pathLst>
                <a:path w="21567" h="21600">
                  <a:moveTo>
                    <a:pt x="3643" y="0"/>
                  </a:moveTo>
                  <a:lnTo>
                    <a:pt x="3371" y="14510"/>
                  </a:lnTo>
                  <a:cubicBezTo>
                    <a:pt x="3361" y="15415"/>
                    <a:pt x="3288" y="16304"/>
                    <a:pt x="3160" y="17142"/>
                  </a:cubicBezTo>
                  <a:cubicBezTo>
                    <a:pt x="3074" y="17707"/>
                    <a:pt x="2963" y="18253"/>
                    <a:pt x="2798" y="18712"/>
                  </a:cubicBezTo>
                  <a:cubicBezTo>
                    <a:pt x="2623" y="19200"/>
                    <a:pt x="2397" y="19566"/>
                    <a:pt x="2144" y="19762"/>
                  </a:cubicBezTo>
                  <a:cubicBezTo>
                    <a:pt x="1813" y="20018"/>
                    <a:pt x="1481" y="20260"/>
                    <a:pt x="1147" y="20493"/>
                  </a:cubicBezTo>
                  <a:cubicBezTo>
                    <a:pt x="785" y="20744"/>
                    <a:pt x="423" y="20985"/>
                    <a:pt x="59" y="21212"/>
                  </a:cubicBezTo>
                  <a:cubicBezTo>
                    <a:pt x="7" y="21232"/>
                    <a:pt x="-17" y="21374"/>
                    <a:pt x="12" y="21480"/>
                  </a:cubicBezTo>
                  <a:cubicBezTo>
                    <a:pt x="25" y="21527"/>
                    <a:pt x="47" y="21554"/>
                    <a:pt x="70" y="21549"/>
                  </a:cubicBezTo>
                  <a:lnTo>
                    <a:pt x="10096" y="21594"/>
                  </a:lnTo>
                  <a:lnTo>
                    <a:pt x="10096" y="21600"/>
                  </a:lnTo>
                  <a:lnTo>
                    <a:pt x="10783" y="21594"/>
                  </a:lnTo>
                  <a:lnTo>
                    <a:pt x="11470" y="21600"/>
                  </a:lnTo>
                  <a:lnTo>
                    <a:pt x="11470" y="21594"/>
                  </a:lnTo>
                  <a:lnTo>
                    <a:pt x="21496" y="21549"/>
                  </a:lnTo>
                  <a:cubicBezTo>
                    <a:pt x="21519" y="21554"/>
                    <a:pt x="21541" y="21527"/>
                    <a:pt x="21554" y="21480"/>
                  </a:cubicBezTo>
                  <a:cubicBezTo>
                    <a:pt x="21583" y="21374"/>
                    <a:pt x="21559" y="21232"/>
                    <a:pt x="21507" y="21212"/>
                  </a:cubicBezTo>
                  <a:cubicBezTo>
                    <a:pt x="21143" y="20985"/>
                    <a:pt x="20778" y="20744"/>
                    <a:pt x="20417" y="20493"/>
                  </a:cubicBezTo>
                  <a:cubicBezTo>
                    <a:pt x="20083" y="20260"/>
                    <a:pt x="19750" y="20018"/>
                    <a:pt x="19419" y="19762"/>
                  </a:cubicBezTo>
                  <a:cubicBezTo>
                    <a:pt x="19167" y="19566"/>
                    <a:pt x="18943" y="19200"/>
                    <a:pt x="18768" y="18712"/>
                  </a:cubicBezTo>
                  <a:cubicBezTo>
                    <a:pt x="18603" y="18253"/>
                    <a:pt x="18489" y="17707"/>
                    <a:pt x="18403" y="17142"/>
                  </a:cubicBezTo>
                  <a:cubicBezTo>
                    <a:pt x="18276" y="16304"/>
                    <a:pt x="18205" y="15415"/>
                    <a:pt x="18195" y="14510"/>
                  </a:cubicBezTo>
                  <a:lnTo>
                    <a:pt x="17921" y="0"/>
                  </a:lnTo>
                  <a:lnTo>
                    <a:pt x="3643" y="0"/>
                  </a:lnTo>
                  <a:close/>
                </a:path>
              </a:pathLst>
            </a:custGeom>
            <a:solidFill>
              <a:srgbClr val="C6C7CA"/>
            </a:solidFill>
            <a:ln w="12700">
              <a:noFill/>
            </a:ln>
          </p:spPr>
          <p:style>
            <a:lnRef idx="0">
              <a:scrgbClr r="0" g="0" b="0"/>
            </a:lnRef>
            <a:fillRef idx="0">
              <a:scrgbClr r="0" g="0" b="0"/>
            </a:fillRef>
            <a:effectRef idx="0">
              <a:scrgbClr r="0" g="0" b="0"/>
            </a:effectRef>
            <a:fontRef idx="minor"/>
          </p:style>
          <p:txBody>
            <a:bodyPr lIns="45720" rIns="45720" numCol="1" spcCol="0" anchor="ctr">
              <a:noAutofit/>
            </a:bodyPr>
            <a:lstStyle/>
            <a:p>
              <a:pPr>
                <a:lnSpc>
                  <a:spcPct val="100000"/>
                </a:lnSpc>
                <a:tabLst>
                  <a:tab pos="0" algn="l"/>
                </a:tabLst>
              </a:pPr>
              <a:endParaRPr lang="uk-UA" sz="3200" b="0" strike="noStrike" spc="-1">
                <a:solidFill>
                  <a:srgbClr val="A88277"/>
                </a:solidFill>
                <a:latin typeface="Calibri"/>
                <a:ea typeface="Calibri"/>
              </a:endParaRPr>
            </a:p>
          </p:txBody>
        </p:sp>
        <p:sp>
          <p:nvSpPr>
            <p:cNvPr id="210" name="Фигура"/>
            <p:cNvSpPr/>
            <p:nvPr/>
          </p:nvSpPr>
          <p:spPr>
            <a:xfrm>
              <a:off x="1521720" y="4866480"/>
              <a:ext cx="1153440" cy="200160"/>
            </a:xfrm>
            <a:custGeom>
              <a:avLst/>
              <a:gdLst>
                <a:gd name="textAreaLeft" fmla="*/ 0 w 1153440"/>
                <a:gd name="textAreaRight" fmla="*/ 1153800 w 1153440"/>
                <a:gd name="textAreaTop" fmla="*/ 0 h 200160"/>
                <a:gd name="textAreaBottom" fmla="*/ 200520 h 200160"/>
              </a:gdLst>
              <a:ahLst/>
              <a:cxnLst/>
              <a:rect l="textAreaLeft" t="textAreaTop" r="textAreaRight" b="textAreaBottom"/>
              <a:pathLst>
                <a:path w="21600" h="21600">
                  <a:moveTo>
                    <a:pt x="173" y="0"/>
                  </a:moveTo>
                  <a:lnTo>
                    <a:pt x="0" y="21600"/>
                  </a:lnTo>
                  <a:lnTo>
                    <a:pt x="21600" y="21600"/>
                  </a:lnTo>
                  <a:lnTo>
                    <a:pt x="21424" y="0"/>
                  </a:lnTo>
                  <a:lnTo>
                    <a:pt x="173" y="0"/>
                  </a:lnTo>
                  <a:close/>
                </a:path>
              </a:pathLst>
            </a:custGeom>
            <a:solidFill>
              <a:srgbClr val="A9A9A9"/>
            </a:solidFill>
            <a:ln w="12700">
              <a:noFill/>
            </a:ln>
          </p:spPr>
          <p:style>
            <a:lnRef idx="0">
              <a:scrgbClr r="0" g="0" b="0"/>
            </a:lnRef>
            <a:fillRef idx="0">
              <a:scrgbClr r="0" g="0" b="0"/>
            </a:fillRef>
            <a:effectRef idx="0">
              <a:scrgbClr r="0" g="0" b="0"/>
            </a:effectRef>
            <a:fontRef idx="minor"/>
          </p:style>
          <p:txBody>
            <a:bodyPr lIns="45720" rIns="45720" numCol="1" spcCol="0" anchor="ctr">
              <a:noAutofit/>
            </a:bodyPr>
            <a:lstStyle/>
            <a:p>
              <a:pPr>
                <a:lnSpc>
                  <a:spcPct val="100000"/>
                </a:lnSpc>
                <a:tabLst>
                  <a:tab pos="0" algn="l"/>
                </a:tabLst>
              </a:pPr>
              <a:endParaRPr lang="uk-UA" sz="3200" b="0" strike="noStrike" spc="-1">
                <a:solidFill>
                  <a:srgbClr val="A88277"/>
                </a:solidFill>
                <a:latin typeface="Calibri"/>
                <a:ea typeface="Calibri"/>
              </a:endParaRPr>
            </a:p>
          </p:txBody>
        </p:sp>
        <p:sp>
          <p:nvSpPr>
            <p:cNvPr id="211" name="Фигура"/>
            <p:cNvSpPr/>
            <p:nvPr/>
          </p:nvSpPr>
          <p:spPr>
            <a:xfrm>
              <a:off x="-739800" y="1042920"/>
              <a:ext cx="5671440" cy="3392280"/>
            </a:xfrm>
            <a:custGeom>
              <a:avLst/>
              <a:gdLst>
                <a:gd name="textAreaLeft" fmla="*/ 0 w 5671440"/>
                <a:gd name="textAreaRight" fmla="*/ 5671800 w 5671440"/>
                <a:gd name="textAreaTop" fmla="*/ 0 h 3392280"/>
                <a:gd name="textAreaBottom" fmla="*/ 3392640 h 3392280"/>
              </a:gdLst>
              <a:ahLst/>
              <a:cxnLst/>
              <a:rect l="textAreaLeft" t="textAreaTop" r="textAreaRight" b="textAreaBottom"/>
              <a:pathLst>
                <a:path w="21600" h="21600">
                  <a:moveTo>
                    <a:pt x="768" y="0"/>
                  </a:moveTo>
                  <a:cubicBezTo>
                    <a:pt x="547" y="0"/>
                    <a:pt x="436" y="1"/>
                    <a:pt x="318" y="63"/>
                  </a:cubicBezTo>
                  <a:cubicBezTo>
                    <a:pt x="188" y="143"/>
                    <a:pt x="85" y="314"/>
                    <a:pt x="38" y="531"/>
                  </a:cubicBezTo>
                  <a:cubicBezTo>
                    <a:pt x="0" y="729"/>
                    <a:pt x="0" y="917"/>
                    <a:pt x="0" y="1285"/>
                  </a:cubicBezTo>
                  <a:lnTo>
                    <a:pt x="0" y="21600"/>
                  </a:lnTo>
                  <a:lnTo>
                    <a:pt x="21600" y="21600"/>
                  </a:lnTo>
                  <a:lnTo>
                    <a:pt x="21600" y="1291"/>
                  </a:lnTo>
                  <a:cubicBezTo>
                    <a:pt x="21600" y="917"/>
                    <a:pt x="21600" y="729"/>
                    <a:pt x="21562" y="531"/>
                  </a:cubicBezTo>
                  <a:cubicBezTo>
                    <a:pt x="21515" y="314"/>
                    <a:pt x="21412" y="143"/>
                    <a:pt x="21282" y="63"/>
                  </a:cubicBezTo>
                  <a:cubicBezTo>
                    <a:pt x="21163" y="0"/>
                    <a:pt x="21052" y="0"/>
                    <a:pt x="20832" y="0"/>
                  </a:cubicBezTo>
                  <a:lnTo>
                    <a:pt x="768" y="0"/>
                  </a:lnTo>
                  <a:close/>
                  <a:moveTo>
                    <a:pt x="930" y="1457"/>
                  </a:moveTo>
                  <a:lnTo>
                    <a:pt x="20670" y="1457"/>
                  </a:lnTo>
                  <a:cubicBezTo>
                    <a:pt x="20685" y="1457"/>
                    <a:pt x="20693" y="1458"/>
                    <a:pt x="20700" y="1462"/>
                  </a:cubicBezTo>
                  <a:cubicBezTo>
                    <a:pt x="20709" y="1467"/>
                    <a:pt x="20716" y="1479"/>
                    <a:pt x="20719" y="1494"/>
                  </a:cubicBezTo>
                  <a:cubicBezTo>
                    <a:pt x="20722" y="1507"/>
                    <a:pt x="20722" y="1519"/>
                    <a:pt x="20722" y="1544"/>
                  </a:cubicBezTo>
                  <a:lnTo>
                    <a:pt x="20722" y="20006"/>
                  </a:lnTo>
                  <a:cubicBezTo>
                    <a:pt x="20722" y="20031"/>
                    <a:pt x="20722" y="20044"/>
                    <a:pt x="20719" y="20057"/>
                  </a:cubicBezTo>
                  <a:cubicBezTo>
                    <a:pt x="20716" y="20071"/>
                    <a:pt x="20709" y="20083"/>
                    <a:pt x="20700" y="20089"/>
                  </a:cubicBezTo>
                  <a:cubicBezTo>
                    <a:pt x="20693" y="20093"/>
                    <a:pt x="20685" y="20092"/>
                    <a:pt x="20670" y="20092"/>
                  </a:cubicBezTo>
                  <a:lnTo>
                    <a:pt x="930" y="20092"/>
                  </a:lnTo>
                  <a:cubicBezTo>
                    <a:pt x="915" y="20092"/>
                    <a:pt x="907" y="20093"/>
                    <a:pt x="900" y="20089"/>
                  </a:cubicBezTo>
                  <a:cubicBezTo>
                    <a:pt x="891" y="20083"/>
                    <a:pt x="884" y="20071"/>
                    <a:pt x="881" y="20057"/>
                  </a:cubicBezTo>
                  <a:cubicBezTo>
                    <a:pt x="878" y="20044"/>
                    <a:pt x="878" y="20031"/>
                    <a:pt x="878" y="20006"/>
                  </a:cubicBezTo>
                  <a:lnTo>
                    <a:pt x="878" y="1543"/>
                  </a:lnTo>
                  <a:cubicBezTo>
                    <a:pt x="878" y="1518"/>
                    <a:pt x="878" y="1507"/>
                    <a:pt x="881" y="1494"/>
                  </a:cubicBezTo>
                  <a:cubicBezTo>
                    <a:pt x="884" y="1479"/>
                    <a:pt x="891" y="1467"/>
                    <a:pt x="900" y="1462"/>
                  </a:cubicBezTo>
                  <a:cubicBezTo>
                    <a:pt x="907" y="1458"/>
                    <a:pt x="915" y="1457"/>
                    <a:pt x="930" y="1457"/>
                  </a:cubicBezTo>
                  <a:close/>
                </a:path>
              </a:pathLst>
            </a:custGeom>
            <a:solidFill>
              <a:srgbClr val="131313"/>
            </a:solidFill>
            <a:ln w="12700">
              <a:noFill/>
            </a:ln>
          </p:spPr>
          <p:style>
            <a:lnRef idx="0">
              <a:scrgbClr r="0" g="0" b="0"/>
            </a:lnRef>
            <a:fillRef idx="0">
              <a:scrgbClr r="0" g="0" b="0"/>
            </a:fillRef>
            <a:effectRef idx="0">
              <a:scrgbClr r="0" g="0" b="0"/>
            </a:effectRef>
            <a:fontRef idx="minor"/>
          </p:style>
          <p:txBody>
            <a:bodyPr lIns="45720" rIns="45720" numCol="1" spcCol="0" anchor="ctr">
              <a:noAutofit/>
            </a:bodyPr>
            <a:lstStyle/>
            <a:p>
              <a:pPr>
                <a:lnSpc>
                  <a:spcPct val="100000"/>
                </a:lnSpc>
                <a:tabLst>
                  <a:tab pos="0" algn="l"/>
                </a:tabLst>
              </a:pPr>
              <a:endParaRPr lang="uk-UA" sz="3200" b="0" strike="noStrike" spc="-1">
                <a:solidFill>
                  <a:srgbClr val="A88277"/>
                </a:solidFill>
                <a:latin typeface="Calibri"/>
                <a:ea typeface="Calibri"/>
              </a:endParaRPr>
            </a:p>
          </p:txBody>
        </p:sp>
        <p:sp>
          <p:nvSpPr>
            <p:cNvPr id="212" name="Кружок"/>
            <p:cNvSpPr/>
            <p:nvPr/>
          </p:nvSpPr>
          <p:spPr>
            <a:xfrm>
              <a:off x="2069640" y="1114560"/>
              <a:ext cx="55440" cy="55440"/>
            </a:xfrm>
            <a:prstGeom prst="ellipse">
              <a:avLst/>
            </a:prstGeom>
            <a:solidFill>
              <a:srgbClr val="414041"/>
            </a:solidFill>
            <a:ln w="12700">
              <a:noFill/>
            </a:ln>
          </p:spPr>
          <p:style>
            <a:lnRef idx="0">
              <a:scrgbClr r="0" g="0" b="0"/>
            </a:lnRef>
            <a:fillRef idx="0">
              <a:scrgbClr r="0" g="0" b="0"/>
            </a:fillRef>
            <a:effectRef idx="0">
              <a:scrgbClr r="0" g="0" b="0"/>
            </a:effectRef>
            <a:fontRef idx="minor"/>
          </p:style>
          <p:txBody>
            <a:bodyPr lIns="45720" tIns="39600" rIns="45720" bIns="39600" numCol="1" spcCol="0" anchor="ctr">
              <a:noAutofit/>
            </a:bodyPr>
            <a:lstStyle/>
            <a:p>
              <a:pPr>
                <a:lnSpc>
                  <a:spcPct val="100000"/>
                </a:lnSpc>
                <a:tabLst>
                  <a:tab pos="0" algn="l"/>
                </a:tabLst>
              </a:pPr>
              <a:endParaRPr lang="uk-UA" sz="3200" b="0" strike="noStrike" spc="-1">
                <a:solidFill>
                  <a:srgbClr val="A88277"/>
                </a:solidFill>
                <a:latin typeface="Calibri"/>
                <a:ea typeface="Calibri"/>
              </a:endParaRPr>
            </a:p>
          </p:txBody>
        </p:sp>
        <p:sp>
          <p:nvSpPr>
            <p:cNvPr id="213" name="Фигура"/>
            <p:cNvSpPr/>
            <p:nvPr/>
          </p:nvSpPr>
          <p:spPr>
            <a:xfrm>
              <a:off x="-739800" y="4412160"/>
              <a:ext cx="5671440" cy="528120"/>
            </a:xfrm>
            <a:custGeom>
              <a:avLst/>
              <a:gdLst>
                <a:gd name="textAreaLeft" fmla="*/ 0 w 5671440"/>
                <a:gd name="textAreaRight" fmla="*/ 5671800 w 5671440"/>
                <a:gd name="textAreaTop" fmla="*/ 0 h 528120"/>
                <a:gd name="textAreaBottom" fmla="*/ 528480 h 528120"/>
              </a:gdLst>
              <a:ahLst/>
              <a:cxnLst/>
              <a:rect l="textAreaLeft" t="textAreaTop" r="textAreaRight" b="textAreaBottom"/>
              <a:pathLst>
                <a:path w="21600" h="21596">
                  <a:moveTo>
                    <a:pt x="0" y="0"/>
                  </a:moveTo>
                  <a:lnTo>
                    <a:pt x="0" y="13322"/>
                  </a:lnTo>
                  <a:cubicBezTo>
                    <a:pt x="0" y="15721"/>
                    <a:pt x="0" y="16916"/>
                    <a:pt x="38" y="18190"/>
                  </a:cubicBezTo>
                  <a:cubicBezTo>
                    <a:pt x="85" y="19584"/>
                    <a:pt x="188" y="20689"/>
                    <a:pt x="318" y="21196"/>
                  </a:cubicBezTo>
                  <a:cubicBezTo>
                    <a:pt x="436" y="21600"/>
                    <a:pt x="548" y="21596"/>
                    <a:pt x="769" y="21596"/>
                  </a:cubicBezTo>
                  <a:lnTo>
                    <a:pt x="20828" y="21596"/>
                  </a:lnTo>
                  <a:cubicBezTo>
                    <a:pt x="21052" y="21596"/>
                    <a:pt x="21164" y="21600"/>
                    <a:pt x="21283" y="21196"/>
                  </a:cubicBezTo>
                  <a:cubicBezTo>
                    <a:pt x="21413" y="20689"/>
                    <a:pt x="21515" y="19584"/>
                    <a:pt x="21562" y="18190"/>
                  </a:cubicBezTo>
                  <a:cubicBezTo>
                    <a:pt x="21600" y="16916"/>
                    <a:pt x="21600" y="15722"/>
                    <a:pt x="21600" y="13360"/>
                  </a:cubicBezTo>
                  <a:lnTo>
                    <a:pt x="21600" y="0"/>
                  </a:lnTo>
                  <a:lnTo>
                    <a:pt x="0" y="0"/>
                  </a:lnTo>
                  <a:close/>
                </a:path>
              </a:pathLst>
            </a:custGeom>
            <a:solidFill>
              <a:srgbClr val="C6C7CA"/>
            </a:solidFill>
            <a:ln w="12700">
              <a:noFill/>
            </a:ln>
          </p:spPr>
          <p:style>
            <a:lnRef idx="0">
              <a:scrgbClr r="0" g="0" b="0"/>
            </a:lnRef>
            <a:fillRef idx="0">
              <a:scrgbClr r="0" g="0" b="0"/>
            </a:fillRef>
            <a:effectRef idx="0">
              <a:scrgbClr r="0" g="0" b="0"/>
            </a:effectRef>
            <a:fontRef idx="minor"/>
          </p:style>
          <p:txBody>
            <a:bodyPr lIns="45720" rIns="45720" numCol="1" spcCol="0" anchor="ctr">
              <a:noAutofit/>
            </a:bodyPr>
            <a:lstStyle/>
            <a:p>
              <a:pPr>
                <a:lnSpc>
                  <a:spcPct val="100000"/>
                </a:lnSpc>
                <a:tabLst>
                  <a:tab pos="0" algn="l"/>
                </a:tabLst>
              </a:pPr>
              <a:endParaRPr lang="uk-UA" sz="3200" b="0" strike="noStrike" spc="-1">
                <a:solidFill>
                  <a:srgbClr val="A88277"/>
                </a:solidFill>
                <a:latin typeface="Calibri"/>
                <a:ea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73" name="This is your list slide"/>
          <p:cNvSpPr txBox="1"/>
          <p:nvPr/>
        </p:nvSpPr>
        <p:spPr>
          <a:xfrm>
            <a:off x="2886592" y="318574"/>
            <a:ext cx="6026181"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6000" cap="all">
                <a:solidFill>
                  <a:srgbClr val="FFFFFF"/>
                </a:solidFill>
                <a:latin typeface="Impact"/>
                <a:ea typeface="Impact"/>
                <a:cs typeface="Impact"/>
                <a:sym typeface="Impact"/>
              </a:defRPr>
            </a:pPr>
            <a:r>
              <a:rPr lang="uk-UA" dirty="0"/>
              <a:t>дякую за увагу!!!</a:t>
            </a:r>
            <a:endParaRPr dirty="0">
              <a:solidFill>
                <a:schemeClr val="accent1"/>
              </a:solidFill>
            </a:endParaRPr>
          </a:p>
        </p:txBody>
      </p:sp>
      <p:sp>
        <p:nvSpPr>
          <p:cNvPr id="174" name="Lorem ipsum dolor sit adipiscing elit, sed do incididunt exercitation ullamco laboris nisi consequat."/>
          <p:cNvSpPr txBox="1"/>
          <p:nvPr/>
        </p:nvSpPr>
        <p:spPr>
          <a:xfrm>
            <a:off x="284963" y="1334237"/>
            <a:ext cx="6432520"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defTabSz="457200">
              <a:defRPr>
                <a:solidFill>
                  <a:srgbClr val="FFFFFF"/>
                </a:solidFill>
                <a:latin typeface="Roboto"/>
                <a:ea typeface="Roboto"/>
                <a:cs typeface="Roboto"/>
                <a:sym typeface="Roboto"/>
              </a:defRPr>
            </a:lvl1pPr>
          </a:lstStyle>
          <a:p>
            <a:r>
              <a:rPr lang="uk-UA" sz="4000" b="1" i="1" dirty="0">
                <a:latin typeface="Times New Roman" panose="02020603050405020304" pitchFamily="18" charset="0"/>
                <a:cs typeface="Times New Roman" panose="02020603050405020304" pitchFamily="18" charset="0"/>
              </a:rPr>
              <a:t>Контактна інформація</a:t>
            </a:r>
            <a:endParaRPr sz="4000" b="1" i="1" dirty="0">
              <a:latin typeface="Times New Roman" panose="02020603050405020304" pitchFamily="18" charset="0"/>
              <a:cs typeface="Times New Roman" panose="02020603050405020304" pitchFamily="18" charset="0"/>
            </a:endParaRPr>
          </a:p>
        </p:txBody>
      </p:sp>
      <p:sp>
        <p:nvSpPr>
          <p:cNvPr id="175" name="Lorem ipsum dolor sit adipiscing elit, sed do incididunt exercitation ullamco laboris nisi consequat."/>
          <p:cNvSpPr txBox="1"/>
          <p:nvPr/>
        </p:nvSpPr>
        <p:spPr>
          <a:xfrm>
            <a:off x="2312273" y="2251252"/>
            <a:ext cx="3158731"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defTabSz="457200">
              <a:defRPr>
                <a:solidFill>
                  <a:srgbClr val="FFFFFF"/>
                </a:solidFill>
                <a:latin typeface="Roboto"/>
                <a:ea typeface="Roboto"/>
                <a:cs typeface="Roboto"/>
                <a:sym typeface="Roboto"/>
              </a:defRPr>
            </a:lvl1pPr>
          </a:lstStyle>
          <a:p>
            <a:r>
              <a:rPr lang="uk-UA" sz="3200" b="1" dirty="0">
                <a:solidFill>
                  <a:schemeClr val="bg1"/>
                </a:solidFill>
                <a:latin typeface="Times New Roman" panose="02020603050405020304" pitchFamily="18" charset="0"/>
                <a:cs typeface="Times New Roman" panose="02020603050405020304" pitchFamily="18" charset="0"/>
              </a:rPr>
              <a:t>099-037-38-56</a:t>
            </a:r>
          </a:p>
          <a:p>
            <a:r>
              <a:rPr lang="uk-UA" sz="3200" b="1" dirty="0">
                <a:solidFill>
                  <a:schemeClr val="bg1"/>
                </a:solidFill>
                <a:latin typeface="Times New Roman" panose="02020603050405020304" pitchFamily="18" charset="0"/>
                <a:cs typeface="Times New Roman" panose="02020603050405020304" pitchFamily="18" charset="0"/>
              </a:rPr>
              <a:t>095-342-90-64</a:t>
            </a:r>
          </a:p>
          <a:p>
            <a:r>
              <a:rPr lang="uk-UA" sz="3200" b="1" dirty="0">
                <a:solidFill>
                  <a:schemeClr val="bg1"/>
                </a:solidFill>
                <a:latin typeface="Times New Roman" panose="02020603050405020304" pitchFamily="18" charset="0"/>
                <a:cs typeface="Times New Roman" panose="02020603050405020304" pitchFamily="18" charset="0"/>
              </a:rPr>
              <a:t>095-701-58-11</a:t>
            </a:r>
            <a:endParaRPr sz="3200" b="1" dirty="0">
              <a:solidFill>
                <a:schemeClr val="bg1"/>
              </a:solidFill>
              <a:latin typeface="Times New Roman" panose="02020603050405020304" pitchFamily="18" charset="0"/>
              <a:cs typeface="Times New Roman" panose="02020603050405020304" pitchFamily="18" charset="0"/>
            </a:endParaRPr>
          </a:p>
        </p:txBody>
      </p:sp>
      <p:pic>
        <p:nvPicPr>
          <p:cNvPr id="12" name="Рисунок 11"/>
          <p:cNvPicPr>
            <a:picLocks noChangeAspect="1"/>
          </p:cNvPicPr>
          <p:nvPr/>
        </p:nvPicPr>
        <p:blipFill rotWithShape="1">
          <a:blip r:embed="rId2" cstate="print">
            <a:extLst>
              <a:ext uri="{28A0092B-C50C-407E-A947-70E740481C1C}">
                <a14:useLocalDpi xmlns:a14="http://schemas.microsoft.com/office/drawing/2010/main" val="0"/>
              </a:ext>
            </a:extLst>
          </a:blip>
          <a:srcRect l="1" t="767" r="62381" b="58467"/>
          <a:stretch/>
        </p:blipFill>
        <p:spPr>
          <a:xfrm>
            <a:off x="10426263" y="0"/>
            <a:ext cx="1765738" cy="1344216"/>
          </a:xfrm>
          <a:prstGeom prst="rect">
            <a:avLst/>
          </a:prstGeom>
        </p:spPr>
      </p:pic>
      <p:sp>
        <p:nvSpPr>
          <p:cNvPr id="13" name="Graphic 124"/>
          <p:cNvSpPr/>
          <p:nvPr/>
        </p:nvSpPr>
        <p:spPr>
          <a:xfrm>
            <a:off x="1770395" y="5142720"/>
            <a:ext cx="1366346" cy="119331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moveTo>
                  <a:pt x="8093" y="14990"/>
                </a:moveTo>
                <a:lnTo>
                  <a:pt x="8200" y="13511"/>
                </a:lnTo>
                <a:cubicBezTo>
                  <a:pt x="8229" y="13106"/>
                  <a:pt x="8414" y="12728"/>
                  <a:pt x="8716" y="12457"/>
                </a:cubicBezTo>
                <a:lnTo>
                  <a:pt x="14717" y="7041"/>
                </a:lnTo>
                <a:cubicBezTo>
                  <a:pt x="15000" y="6789"/>
                  <a:pt x="14655" y="6666"/>
                  <a:pt x="14278" y="6897"/>
                </a:cubicBezTo>
                <a:lnTo>
                  <a:pt x="7142" y="11362"/>
                </a:lnTo>
                <a:close/>
                <a:moveTo>
                  <a:pt x="16451" y="4565"/>
                </a:moveTo>
                <a:lnTo>
                  <a:pt x="3010" y="9748"/>
                </a:lnTo>
                <a:cubicBezTo>
                  <a:pt x="2092" y="10116"/>
                  <a:pt x="2098" y="10628"/>
                  <a:pt x="2843" y="10855"/>
                </a:cubicBezTo>
                <a:lnTo>
                  <a:pt x="6291" y="11935"/>
                </a:lnTo>
                <a:lnTo>
                  <a:pt x="7478" y="15839"/>
                </a:lnTo>
                <a:cubicBezTo>
                  <a:pt x="7633" y="16271"/>
                  <a:pt x="7557" y="16440"/>
                  <a:pt x="8009" y="16440"/>
                </a:cubicBezTo>
                <a:cubicBezTo>
                  <a:pt x="8282" y="16437"/>
                  <a:pt x="8539" y="16308"/>
                  <a:pt x="8706" y="16091"/>
                </a:cubicBezTo>
                <a:lnTo>
                  <a:pt x="10382" y="14461"/>
                </a:lnTo>
                <a:lnTo>
                  <a:pt x="13870" y="17037"/>
                </a:lnTo>
                <a:cubicBezTo>
                  <a:pt x="14512" y="17392"/>
                  <a:pt x="14975" y="17209"/>
                  <a:pt x="15134" y="16442"/>
                </a:cubicBezTo>
                <a:lnTo>
                  <a:pt x="17424" y="5652"/>
                </a:lnTo>
                <a:cubicBezTo>
                  <a:pt x="17658" y="4712"/>
                  <a:pt x="17064" y="4286"/>
                  <a:pt x="16451" y="4565"/>
                </a:cubicBezTo>
                <a:close/>
              </a:path>
            </a:pathLst>
          </a:custGeom>
          <a:solidFill>
            <a:schemeClr val="bg1"/>
          </a:solidFill>
          <a:ln w="12700">
            <a:miter lim="400000"/>
          </a:ln>
        </p:spPr>
        <p:txBody>
          <a:bodyPr lIns="45719" rIns="45719" anchor="ctr"/>
          <a:lstStyle/>
          <a:p>
            <a:endParaRPr/>
          </a:p>
        </p:txBody>
      </p:sp>
      <p:sp>
        <p:nvSpPr>
          <p:cNvPr id="14" name="Line"/>
          <p:cNvSpPr/>
          <p:nvPr/>
        </p:nvSpPr>
        <p:spPr>
          <a:xfrm>
            <a:off x="2788920" y="1334237"/>
            <a:ext cx="6197425" cy="0"/>
          </a:xfrm>
          <a:prstGeom prst="line">
            <a:avLst/>
          </a:prstGeom>
          <a:ln w="34925">
            <a:solidFill>
              <a:schemeClr val="bg1"/>
            </a:solidFill>
            <a:miter/>
          </a:ln>
        </p:spPr>
        <p:txBody>
          <a:bodyPr lIns="45719" rIns="45719"/>
          <a:lstStyle/>
          <a:p>
            <a:endParaRPr/>
          </a:p>
        </p:txBody>
      </p:sp>
      <p:sp>
        <p:nvSpPr>
          <p:cNvPr id="15" name="Line"/>
          <p:cNvSpPr/>
          <p:nvPr/>
        </p:nvSpPr>
        <p:spPr>
          <a:xfrm flipV="1">
            <a:off x="284963" y="2104112"/>
            <a:ext cx="5485216" cy="22123"/>
          </a:xfrm>
          <a:prstGeom prst="line">
            <a:avLst/>
          </a:prstGeom>
          <a:ln w="34925">
            <a:solidFill>
              <a:schemeClr val="bg1"/>
            </a:solidFill>
            <a:miter/>
          </a:ln>
        </p:spPr>
        <p:txBody>
          <a:bodyPr lIns="45719" rIns="45719"/>
          <a:lstStyle/>
          <a:p>
            <a:endParaRPr/>
          </a:p>
        </p:txBody>
      </p:sp>
      <p:sp>
        <p:nvSpPr>
          <p:cNvPr id="16" name="Graphic 129"/>
          <p:cNvSpPr/>
          <p:nvPr/>
        </p:nvSpPr>
        <p:spPr>
          <a:xfrm>
            <a:off x="1166648" y="2464433"/>
            <a:ext cx="956442" cy="1088064"/>
          </a:xfrm>
          <a:custGeom>
            <a:avLst/>
            <a:gdLst/>
            <a:ahLst/>
            <a:cxnLst>
              <a:cxn ang="0">
                <a:pos x="wd2" y="hd2"/>
              </a:cxn>
              <a:cxn ang="5400000">
                <a:pos x="wd2" y="hd2"/>
              </a:cxn>
              <a:cxn ang="10800000">
                <a:pos x="wd2" y="hd2"/>
              </a:cxn>
              <a:cxn ang="16200000">
                <a:pos x="wd2" y="hd2"/>
              </a:cxn>
            </a:cxnLst>
            <a:rect l="0" t="0" r="r" b="b"/>
            <a:pathLst>
              <a:path w="21546" h="21574" extrusionOk="0">
                <a:moveTo>
                  <a:pt x="3605" y="21574"/>
                </a:moveTo>
                <a:cubicBezTo>
                  <a:pt x="3481" y="21574"/>
                  <a:pt x="3359" y="21540"/>
                  <a:pt x="3253" y="21475"/>
                </a:cubicBezTo>
                <a:lnTo>
                  <a:pt x="851" y="20002"/>
                </a:lnTo>
                <a:cubicBezTo>
                  <a:pt x="673" y="19892"/>
                  <a:pt x="556" y="19707"/>
                  <a:pt x="533" y="19499"/>
                </a:cubicBezTo>
                <a:lnTo>
                  <a:pt x="4" y="14562"/>
                </a:lnTo>
                <a:cubicBezTo>
                  <a:pt x="-25" y="14282"/>
                  <a:pt x="123" y="14013"/>
                  <a:pt x="376" y="13888"/>
                </a:cubicBezTo>
                <a:lnTo>
                  <a:pt x="5645" y="11279"/>
                </a:lnTo>
                <a:cubicBezTo>
                  <a:pt x="5884" y="11160"/>
                  <a:pt x="6171" y="11195"/>
                  <a:pt x="6375" y="11366"/>
                </a:cubicBezTo>
                <a:lnTo>
                  <a:pt x="8383" y="13052"/>
                </a:lnTo>
                <a:cubicBezTo>
                  <a:pt x="9379" y="12543"/>
                  <a:pt x="10293" y="11889"/>
                  <a:pt x="11095" y="11110"/>
                </a:cubicBezTo>
                <a:cubicBezTo>
                  <a:pt x="11873" y="10307"/>
                  <a:pt x="12526" y="9391"/>
                  <a:pt x="13034" y="8395"/>
                </a:cubicBezTo>
                <a:lnTo>
                  <a:pt x="11351" y="6383"/>
                </a:lnTo>
                <a:cubicBezTo>
                  <a:pt x="11180" y="6178"/>
                  <a:pt x="11145" y="5891"/>
                  <a:pt x="11264" y="5652"/>
                </a:cubicBezTo>
                <a:lnTo>
                  <a:pt x="13870" y="375"/>
                </a:lnTo>
                <a:cubicBezTo>
                  <a:pt x="13995" y="122"/>
                  <a:pt x="14263" y="-26"/>
                  <a:pt x="14543" y="3"/>
                </a:cubicBezTo>
                <a:lnTo>
                  <a:pt x="19474" y="533"/>
                </a:lnTo>
                <a:cubicBezTo>
                  <a:pt x="19681" y="555"/>
                  <a:pt x="19867" y="673"/>
                  <a:pt x="19976" y="851"/>
                </a:cubicBezTo>
                <a:lnTo>
                  <a:pt x="21447" y="3256"/>
                </a:lnTo>
                <a:cubicBezTo>
                  <a:pt x="21553" y="3430"/>
                  <a:pt x="21575" y="3641"/>
                  <a:pt x="21507" y="3833"/>
                </a:cubicBezTo>
                <a:cubicBezTo>
                  <a:pt x="20334" y="7153"/>
                  <a:pt x="17506" y="11432"/>
                  <a:pt x="14460" y="14479"/>
                </a:cubicBezTo>
                <a:cubicBezTo>
                  <a:pt x="11415" y="17527"/>
                  <a:pt x="7144" y="20360"/>
                  <a:pt x="3829" y="21535"/>
                </a:cubicBezTo>
                <a:cubicBezTo>
                  <a:pt x="3757" y="21561"/>
                  <a:pt x="3681" y="21574"/>
                  <a:pt x="3605" y="21574"/>
                </a:cubicBezTo>
                <a:close/>
              </a:path>
            </a:pathLst>
          </a:custGeom>
          <a:solidFill>
            <a:schemeClr val="bg1"/>
          </a:solidFill>
          <a:ln w="12700">
            <a:miter lim="400000"/>
          </a:ln>
        </p:spPr>
        <p:txBody>
          <a:bodyPr lIns="45719" rIns="45719" anchor="ctr"/>
          <a:lstStyle/>
          <a:p>
            <a:endParaRPr/>
          </a:p>
        </p:txBody>
      </p:sp>
      <p:sp>
        <p:nvSpPr>
          <p:cNvPr id="17" name="Graphic 33"/>
          <p:cNvSpPr/>
          <p:nvPr/>
        </p:nvSpPr>
        <p:spPr>
          <a:xfrm>
            <a:off x="402553" y="3898573"/>
            <a:ext cx="889037" cy="86487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moveTo>
                  <a:pt x="18035" y="14363"/>
                </a:moveTo>
                <a:lnTo>
                  <a:pt x="18035" y="7235"/>
                </a:lnTo>
                <a:cubicBezTo>
                  <a:pt x="18034" y="6075"/>
                  <a:pt x="17093" y="5136"/>
                  <a:pt x="15934" y="5136"/>
                </a:cubicBezTo>
                <a:lnTo>
                  <a:pt x="5666" y="5136"/>
                </a:lnTo>
                <a:cubicBezTo>
                  <a:pt x="4506" y="5136"/>
                  <a:pt x="3565" y="6077"/>
                  <a:pt x="3565" y="7237"/>
                </a:cubicBezTo>
                <a:lnTo>
                  <a:pt x="3565" y="14365"/>
                </a:lnTo>
                <a:cubicBezTo>
                  <a:pt x="3566" y="15525"/>
                  <a:pt x="4506" y="16465"/>
                  <a:pt x="5666" y="16465"/>
                </a:cubicBezTo>
                <a:lnTo>
                  <a:pt x="15934" y="16465"/>
                </a:lnTo>
                <a:cubicBezTo>
                  <a:pt x="17094" y="16465"/>
                  <a:pt x="18035" y="15524"/>
                  <a:pt x="18035" y="14363"/>
                </a:cubicBezTo>
                <a:close/>
                <a:moveTo>
                  <a:pt x="15947" y="6037"/>
                </a:moveTo>
                <a:lnTo>
                  <a:pt x="15552" y="6037"/>
                </a:lnTo>
                <a:lnTo>
                  <a:pt x="10800" y="9799"/>
                </a:lnTo>
                <a:lnTo>
                  <a:pt x="6048" y="6037"/>
                </a:lnTo>
                <a:lnTo>
                  <a:pt x="5652" y="6037"/>
                </a:lnTo>
                <a:cubicBezTo>
                  <a:pt x="4995" y="6037"/>
                  <a:pt x="4463" y="6570"/>
                  <a:pt x="4464" y="7227"/>
                </a:cubicBezTo>
                <a:lnTo>
                  <a:pt x="4464" y="14373"/>
                </a:lnTo>
                <a:cubicBezTo>
                  <a:pt x="4464" y="15030"/>
                  <a:pt x="4995" y="15563"/>
                  <a:pt x="5652" y="15564"/>
                </a:cubicBezTo>
                <a:lnTo>
                  <a:pt x="6048" y="15564"/>
                </a:lnTo>
                <a:lnTo>
                  <a:pt x="6048" y="8136"/>
                </a:lnTo>
                <a:lnTo>
                  <a:pt x="10800" y="11801"/>
                </a:lnTo>
                <a:lnTo>
                  <a:pt x="15552" y="8137"/>
                </a:lnTo>
                <a:lnTo>
                  <a:pt x="15552" y="15564"/>
                </a:lnTo>
                <a:lnTo>
                  <a:pt x="15948" y="15564"/>
                </a:lnTo>
                <a:cubicBezTo>
                  <a:pt x="16605" y="15563"/>
                  <a:pt x="17136" y="15030"/>
                  <a:pt x="17136" y="14373"/>
                </a:cubicBezTo>
                <a:lnTo>
                  <a:pt x="17136" y="7227"/>
                </a:lnTo>
                <a:cubicBezTo>
                  <a:pt x="17137" y="6570"/>
                  <a:pt x="16605" y="6037"/>
                  <a:pt x="15948" y="6037"/>
                </a:cubicBezTo>
                <a:close/>
              </a:path>
            </a:pathLst>
          </a:custGeom>
          <a:solidFill>
            <a:schemeClr val="bg1"/>
          </a:solidFill>
          <a:ln w="12700">
            <a:miter lim="400000"/>
          </a:ln>
        </p:spPr>
        <p:txBody>
          <a:bodyPr lIns="45719" rIns="45719" anchor="ctr"/>
          <a:lstStyle/>
          <a:p>
            <a:endParaRPr/>
          </a:p>
        </p:txBody>
      </p:sp>
      <p:sp>
        <p:nvSpPr>
          <p:cNvPr id="18" name="Lorem ipsum dolor sit adipiscing elit, sed do incididunt exercitation ullamco laboris nisi consequat."/>
          <p:cNvSpPr txBox="1"/>
          <p:nvPr/>
        </p:nvSpPr>
        <p:spPr>
          <a:xfrm>
            <a:off x="1512307" y="3960586"/>
            <a:ext cx="494478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defTabSz="457200">
              <a:defRPr>
                <a:solidFill>
                  <a:srgbClr val="FFFFFF"/>
                </a:solidFill>
                <a:latin typeface="Roboto"/>
                <a:ea typeface="Roboto"/>
                <a:cs typeface="Roboto"/>
                <a:sym typeface="Roboto"/>
              </a:defRPr>
            </a:lvl1pPr>
          </a:lstStyle>
          <a:p>
            <a:r>
              <a:rPr lang="en-US" sz="3600" b="1" dirty="0">
                <a:solidFill>
                  <a:schemeClr val="bg1"/>
                </a:solidFill>
                <a:latin typeface="Times New Roman" panose="02020603050405020304" pitchFamily="18" charset="0"/>
                <a:cs typeface="Times New Roman" panose="02020603050405020304" pitchFamily="18" charset="0"/>
              </a:rPr>
              <a:t>maskoledzb@gmail.com</a:t>
            </a:r>
            <a:endParaRPr sz="3600" b="1" dirty="0">
              <a:solidFill>
                <a:schemeClr val="bg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3412" y="4606917"/>
            <a:ext cx="2017987" cy="2017987"/>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1788" y="4912559"/>
            <a:ext cx="1334815" cy="1318171"/>
          </a:xfrm>
          <a:prstGeom prst="rect">
            <a:avLst/>
          </a:prstGeom>
        </p:spPr>
      </p:pic>
      <p:sp>
        <p:nvSpPr>
          <p:cNvPr id="7" name="TextBox 6"/>
          <p:cNvSpPr txBox="1"/>
          <p:nvPr/>
        </p:nvSpPr>
        <p:spPr>
          <a:xfrm>
            <a:off x="8029903" y="3807791"/>
            <a:ext cx="3552497"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uk-UA" sz="2800" b="1"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СКАНУЙ МЕНЕ</a:t>
            </a:r>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6151" y="1620124"/>
            <a:ext cx="1945442" cy="1945442"/>
          </a:xfrm>
          <a:prstGeom prst="rect">
            <a:avLst/>
          </a:prstGeom>
        </p:spPr>
      </p:pic>
      <p:pic>
        <p:nvPicPr>
          <p:cNvPr id="10" name="Рисунок 9">
            <a:extLst>
              <a:ext uri="{FF2B5EF4-FFF2-40B4-BE49-F238E27FC236}">
                <a16:creationId xmlns:a16="http://schemas.microsoft.com/office/drawing/2014/main" id="{90B1C0FD-7970-6686-6DBA-25BDF2404B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8672" y="1758970"/>
            <a:ext cx="1641612" cy="1641612"/>
          </a:xfrm>
          <a:prstGeom prst="rect">
            <a:avLst/>
          </a:prstGeom>
        </p:spPr>
      </p:pic>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1862" y="4746591"/>
            <a:ext cx="1945441" cy="1945441"/>
          </a:xfrm>
          <a:prstGeom prst="rect">
            <a:avLst/>
          </a:prstGeom>
        </p:spPr>
      </p:pic>
    </p:spTree>
    <p:extLst>
      <p:ext uri="{BB962C8B-B14F-4D97-AF65-F5344CB8AC3E}">
        <p14:creationId xmlns:p14="http://schemas.microsoft.com/office/powerpoint/2010/main" val="349431831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39590"/>
        </a:solidFill>
        <a:effectLst/>
      </p:bgPr>
    </p:bg>
    <p:spTree>
      <p:nvGrpSpPr>
        <p:cNvPr id="1" name=""/>
        <p:cNvGrpSpPr/>
        <p:nvPr/>
      </p:nvGrpSpPr>
      <p:grpSpPr>
        <a:xfrm>
          <a:off x="0" y="0"/>
          <a:ext cx="0" cy="0"/>
          <a:chOff x="0" y="0"/>
          <a:chExt cx="0" cy="0"/>
        </a:xfrm>
      </p:grpSpPr>
      <p:sp>
        <p:nvSpPr>
          <p:cNvPr id="103" name="Rectangle"/>
          <p:cNvSpPr/>
          <p:nvPr/>
        </p:nvSpPr>
        <p:spPr>
          <a:xfrm>
            <a:off x="0" y="0"/>
            <a:ext cx="7099200" cy="6870240"/>
          </a:xfrm>
          <a:prstGeom prst="rect">
            <a:avLst/>
          </a:prstGeom>
          <a:gradFill rotWithShape="0">
            <a:gsLst>
              <a:gs pos="38000">
                <a:srgbClr val="00B0F0">
                  <a:alpha val="52156"/>
                </a:srgbClr>
              </a:gs>
              <a:gs pos="100000">
                <a:srgbClr val="00518A"/>
              </a:gs>
            </a:gsLst>
            <a:lin ang="5400000"/>
          </a:gradFill>
          <a:ln w="12700">
            <a:solidFill>
              <a:srgbClr val="262725"/>
            </a:solidFill>
            <a:miter/>
          </a:ln>
        </p:spPr>
        <p:style>
          <a:lnRef idx="0">
            <a:scrgbClr r="0" g="0" b="0"/>
          </a:lnRef>
          <a:fillRef idx="0">
            <a:scrgbClr r="0" g="0" b="0"/>
          </a:fillRef>
          <a:effectRef idx="0">
            <a:scrgbClr r="0" g="0" b="0"/>
          </a:effectRef>
          <a:fontRef idx="minor"/>
        </p:style>
        <p:txBody>
          <a:bodyPr lIns="45720" tIns="45000" rIns="45720" bIns="45000" anchor="ctr">
            <a:noAutofit/>
          </a:bodyPr>
          <a:lstStyle/>
          <a:p>
            <a:pPr>
              <a:lnSpc>
                <a:spcPct val="100000"/>
              </a:lnSpc>
              <a:tabLst>
                <a:tab pos="0" algn="l"/>
              </a:tabLst>
            </a:pPr>
            <a:endParaRPr lang="uk-UA" sz="1800" b="0" strike="noStrike" spc="-1">
              <a:solidFill>
                <a:srgbClr val="262727"/>
              </a:solidFill>
              <a:latin typeface="Calibri"/>
              <a:ea typeface="Calibri"/>
            </a:endParaRPr>
          </a:p>
        </p:txBody>
      </p:sp>
      <p:sp>
        <p:nvSpPr>
          <p:cNvPr id="104" name="Rectangle"/>
          <p:cNvSpPr/>
          <p:nvPr/>
        </p:nvSpPr>
        <p:spPr>
          <a:xfrm>
            <a:off x="5679720" y="2050920"/>
            <a:ext cx="1676160" cy="4836600"/>
          </a:xfrm>
          <a:prstGeom prst="rect">
            <a:avLst/>
          </a:prstGeom>
          <a:solidFill>
            <a:schemeClr val="tx2">
              <a:lumMod val="50000"/>
              <a:lumOff val="50000"/>
            </a:schemeClr>
          </a:soli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nSpc>
                <a:spcPct val="100000"/>
              </a:lnSpc>
              <a:tabLst>
                <a:tab pos="0" algn="l"/>
              </a:tabLst>
            </a:pPr>
            <a:endParaRPr lang="uk-UA" sz="1800" b="0" strike="noStrike" spc="-1">
              <a:solidFill>
                <a:srgbClr val="000000"/>
              </a:solidFill>
              <a:latin typeface="Calibri"/>
              <a:ea typeface="Calibri"/>
            </a:endParaRPr>
          </a:p>
        </p:txBody>
      </p:sp>
      <p:grpSp>
        <p:nvGrpSpPr>
          <p:cNvPr id="105" name="Group"/>
          <p:cNvGrpSpPr/>
          <p:nvPr/>
        </p:nvGrpSpPr>
        <p:grpSpPr>
          <a:xfrm>
            <a:off x="5861520" y="2696040"/>
            <a:ext cx="5533560" cy="3737520"/>
            <a:chOff x="5861520" y="2696040"/>
            <a:chExt cx="5533560" cy="3737520"/>
          </a:xfrm>
        </p:grpSpPr>
        <p:sp>
          <p:nvSpPr>
            <p:cNvPr id="106" name="Hello!"/>
            <p:cNvSpPr/>
            <p:nvPr/>
          </p:nvSpPr>
          <p:spPr>
            <a:xfrm>
              <a:off x="6455520" y="2696040"/>
              <a:ext cx="4939560" cy="1919880"/>
            </a:xfrm>
            <a:prstGeom prst="rect">
              <a:avLst/>
            </a:prstGeom>
            <a:noFill/>
            <a:ln w="12700">
              <a:noFill/>
            </a:ln>
          </p:spPr>
          <p:style>
            <a:lnRef idx="0">
              <a:scrgbClr r="0" g="0" b="0"/>
            </a:lnRef>
            <a:fillRef idx="0">
              <a:scrgbClr r="0" g="0" b="0"/>
            </a:fillRef>
            <a:effectRef idx="0">
              <a:scrgbClr r="0" g="0" b="0"/>
            </a:effectRef>
            <a:fontRef idx="minor"/>
          </p:style>
          <p:txBody>
            <a:bodyPr lIns="45720" rIns="45720" numCol="1" spcCol="0" anchor="t">
              <a:spAutoFit/>
            </a:bodyPr>
            <a:lstStyle/>
            <a:p>
              <a:pPr>
                <a:lnSpc>
                  <a:spcPct val="100000"/>
                </a:lnSpc>
                <a:tabLst>
                  <a:tab pos="0" algn="l"/>
                </a:tabLst>
              </a:pPr>
              <a:r>
                <a:rPr lang="uk-UA" sz="6000" b="0" strike="noStrike" spc="-1">
                  <a:solidFill>
                    <a:srgbClr val="FFFFFF"/>
                  </a:solidFill>
                  <a:latin typeface="Impact"/>
                  <a:ea typeface="Impact"/>
                </a:rPr>
                <a:t>Запрошуємо випускників</a:t>
              </a:r>
              <a:endParaRPr lang="uk-UA" sz="6000" b="0" strike="noStrike" spc="-1">
                <a:solidFill>
                  <a:srgbClr val="000000"/>
                </a:solidFill>
                <a:latin typeface="Arial"/>
              </a:endParaRPr>
            </a:p>
          </p:txBody>
        </p:sp>
        <p:sp>
          <p:nvSpPr>
            <p:cNvPr id="107" name="I am Antony Stark"/>
            <p:cNvSpPr/>
            <p:nvPr/>
          </p:nvSpPr>
          <p:spPr>
            <a:xfrm>
              <a:off x="6705000" y="4709520"/>
              <a:ext cx="3855240" cy="761400"/>
            </a:xfrm>
            <a:prstGeom prst="rect">
              <a:avLst/>
            </a:prstGeom>
            <a:noFill/>
            <a:ln w="12700">
              <a:noFill/>
            </a:ln>
          </p:spPr>
          <p:style>
            <a:lnRef idx="0">
              <a:scrgbClr r="0" g="0" b="0"/>
            </a:lnRef>
            <a:fillRef idx="0">
              <a:scrgbClr r="0" g="0" b="0"/>
            </a:fillRef>
            <a:effectRef idx="0">
              <a:scrgbClr r="0" g="0" b="0"/>
            </a:effectRef>
            <a:fontRef idx="minor"/>
          </p:style>
          <p:txBody>
            <a:bodyPr lIns="45720" rIns="45720" numCol="1" spcCol="0" anchor="t">
              <a:spAutoFit/>
            </a:bodyPr>
            <a:lstStyle/>
            <a:p>
              <a:pPr algn="ctr">
                <a:lnSpc>
                  <a:spcPct val="100000"/>
                </a:lnSpc>
                <a:tabLst>
                  <a:tab pos="0" algn="l"/>
                </a:tabLst>
              </a:pPr>
              <a:r>
                <a:rPr lang="uk-UA" sz="4400" b="0" strike="noStrike" spc="-1">
                  <a:solidFill>
                    <a:srgbClr val="FFFF00"/>
                  </a:solidFill>
                  <a:latin typeface="Impact"/>
                  <a:ea typeface="Impact"/>
                </a:rPr>
                <a:t>9 - 11  класів </a:t>
              </a:r>
              <a:endParaRPr lang="uk-UA" sz="4400" b="0" strike="noStrike" spc="-1">
                <a:solidFill>
                  <a:srgbClr val="000000"/>
                </a:solidFill>
                <a:latin typeface="Arial"/>
              </a:endParaRPr>
            </a:p>
          </p:txBody>
        </p:sp>
        <p:sp>
          <p:nvSpPr>
            <p:cNvPr id="108" name="I am here because I like create presentation.…"/>
            <p:cNvSpPr/>
            <p:nvPr/>
          </p:nvSpPr>
          <p:spPr>
            <a:xfrm>
              <a:off x="5861520" y="5489280"/>
              <a:ext cx="5533560" cy="944280"/>
            </a:xfrm>
            <a:prstGeom prst="rect">
              <a:avLst/>
            </a:prstGeom>
            <a:noFill/>
            <a:ln w="12700">
              <a:noFill/>
            </a:ln>
          </p:spPr>
          <p:style>
            <a:lnRef idx="0">
              <a:scrgbClr r="0" g="0" b="0"/>
            </a:lnRef>
            <a:fillRef idx="0">
              <a:scrgbClr r="0" g="0" b="0"/>
            </a:fillRef>
            <a:effectRef idx="0">
              <a:scrgbClr r="0" g="0" b="0"/>
            </a:effectRef>
            <a:fontRef idx="minor"/>
          </p:style>
          <p:txBody>
            <a:bodyPr lIns="45720" rIns="45720" numCol="1" spcCol="0" anchor="t">
              <a:spAutoFit/>
            </a:bodyPr>
            <a:lstStyle/>
            <a:p>
              <a:pPr algn="ctr">
                <a:lnSpc>
                  <a:spcPct val="100000"/>
                </a:lnSpc>
                <a:tabLst>
                  <a:tab pos="0" algn="l"/>
                </a:tabLst>
              </a:pPr>
              <a:r>
                <a:rPr lang="uk-UA" sz="2800" b="1" i="1" strike="noStrike" spc="-1">
                  <a:solidFill>
                    <a:srgbClr val="FFFFFF"/>
                  </a:solidFill>
                  <a:latin typeface="Roboto"/>
                  <a:ea typeface="Roboto"/>
                </a:rPr>
                <a:t>здобути якісну та престижну освіту</a:t>
              </a:r>
              <a:endParaRPr lang="uk-UA" sz="2800" b="0" strike="noStrike" spc="-1">
                <a:solidFill>
                  <a:srgbClr val="000000"/>
                </a:solidFill>
                <a:latin typeface="Arial"/>
              </a:endParaRPr>
            </a:p>
          </p:txBody>
        </p:sp>
      </p:grpSp>
      <p:pic>
        <p:nvPicPr>
          <p:cNvPr id="109" name="Рисунок 2"/>
          <p:cNvPicPr/>
          <p:nvPr/>
        </p:nvPicPr>
        <p:blipFill>
          <a:blip r:embed="rId2"/>
          <a:stretch/>
        </p:blipFill>
        <p:spPr>
          <a:xfrm>
            <a:off x="417960" y="23760"/>
            <a:ext cx="5025240" cy="6857640"/>
          </a:xfrm>
          <a:prstGeom prst="rect">
            <a:avLst/>
          </a:prstGeom>
          <a:ln w="0">
            <a:noFill/>
          </a:ln>
        </p:spPr>
      </p:pic>
      <p:pic>
        <p:nvPicPr>
          <p:cNvPr id="110" name="Рисунок 1"/>
          <p:cNvPicPr/>
          <p:nvPr/>
        </p:nvPicPr>
        <p:blipFill>
          <a:blip r:embed="rId3"/>
          <a:stretch/>
        </p:blipFill>
        <p:spPr>
          <a:xfrm>
            <a:off x="7601760" y="153000"/>
            <a:ext cx="2403000" cy="2403000"/>
          </a:xfrm>
          <a:prstGeom prst="rect">
            <a:avLst/>
          </a:prstGeom>
          <a:ln w="0">
            <a:noFill/>
          </a:ln>
        </p:spPr>
      </p:pic>
      <p:pic>
        <p:nvPicPr>
          <p:cNvPr id="111" name="Рисунок 10"/>
          <p:cNvPicPr/>
          <p:nvPr/>
        </p:nvPicPr>
        <p:blipFill>
          <a:blip r:embed="rId4"/>
          <a:srcRect t="767" r="62382" b="58469"/>
          <a:stretch/>
        </p:blipFill>
        <p:spPr>
          <a:xfrm>
            <a:off x="10673280" y="23760"/>
            <a:ext cx="1518480" cy="11556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12" name="Line"/>
          <p:cNvSpPr/>
          <p:nvPr/>
        </p:nvSpPr>
        <p:spPr>
          <a:xfrm>
            <a:off x="485640" y="1281600"/>
            <a:ext cx="11303280" cy="10800"/>
          </a:xfrm>
          <a:prstGeom prst="line">
            <a:avLst/>
          </a:prstGeom>
          <a:ln w="34925">
            <a:solidFill>
              <a:srgbClr val="0070C0"/>
            </a:solidFill>
            <a:miter/>
          </a:ln>
        </p:spPr>
        <p:style>
          <a:lnRef idx="0">
            <a:scrgbClr r="0" g="0" b="0"/>
          </a:lnRef>
          <a:fillRef idx="0">
            <a:scrgbClr r="0" g="0" b="0"/>
          </a:fillRef>
          <a:effectRef idx="0">
            <a:scrgbClr r="0" g="0" b="0"/>
          </a:effectRef>
          <a:fontRef idx="minor"/>
        </p:style>
        <p:txBody>
          <a:bodyPr lIns="45720" tIns="45000" rIns="45720" bIns="45000" anchor="t" anchorCtr="1">
            <a:noAutofit/>
          </a:bodyPr>
          <a:lstStyle/>
          <a:p>
            <a:endParaRPr lang="uk-UA" sz="1800" b="0" strike="noStrike" spc="-1">
              <a:solidFill>
                <a:srgbClr val="000000"/>
              </a:solidFill>
              <a:latin typeface="Calibri"/>
              <a:ea typeface="Calibri"/>
            </a:endParaRPr>
          </a:p>
        </p:txBody>
      </p:sp>
      <p:sp>
        <p:nvSpPr>
          <p:cNvPr id="113" name="Line"/>
          <p:cNvSpPr/>
          <p:nvPr/>
        </p:nvSpPr>
        <p:spPr>
          <a:xfrm flipV="1">
            <a:off x="8516160" y="4147920"/>
            <a:ext cx="360" cy="436680"/>
          </a:xfrm>
          <a:prstGeom prst="line">
            <a:avLst/>
          </a:prstGeom>
          <a:ln w="12700">
            <a:solidFill>
              <a:srgbClr val="00B0F0"/>
            </a:solidFill>
            <a:miter/>
          </a:ln>
        </p:spPr>
        <p:style>
          <a:lnRef idx="0">
            <a:scrgbClr r="0" g="0" b="0"/>
          </a:lnRef>
          <a:fillRef idx="0">
            <a:scrgbClr r="0" g="0" b="0"/>
          </a:fillRef>
          <a:effectRef idx="0">
            <a:scrgbClr r="0" g="0" b="0"/>
          </a:effectRef>
          <a:fontRef idx="minor"/>
        </p:style>
        <p:txBody>
          <a:bodyPr lIns="45720" tIns="90000" rIns="45720" bIns="90000" anchor="t" anchorCtr="1">
            <a:noAutofit/>
          </a:bodyPr>
          <a:lstStyle/>
          <a:p>
            <a:endParaRPr lang="uk-UA" sz="1800" b="0" strike="noStrike" spc="-1">
              <a:solidFill>
                <a:srgbClr val="000000"/>
              </a:solidFill>
              <a:latin typeface="Calibri"/>
              <a:ea typeface="Calibri"/>
            </a:endParaRPr>
          </a:p>
        </p:txBody>
      </p:sp>
      <p:sp>
        <p:nvSpPr>
          <p:cNvPr id="114" name="Line"/>
          <p:cNvSpPr/>
          <p:nvPr/>
        </p:nvSpPr>
        <p:spPr>
          <a:xfrm>
            <a:off x="7224840" y="4583520"/>
            <a:ext cx="2572560" cy="360"/>
          </a:xfrm>
          <a:prstGeom prst="line">
            <a:avLst/>
          </a:prstGeom>
          <a:ln w="12700">
            <a:solidFill>
              <a:srgbClr val="00B0F0"/>
            </a:solidFill>
            <a:miter/>
          </a:ln>
        </p:spPr>
        <p:style>
          <a:lnRef idx="0">
            <a:scrgbClr r="0" g="0" b="0"/>
          </a:lnRef>
          <a:fillRef idx="0">
            <a:scrgbClr r="0" g="0" b="0"/>
          </a:fillRef>
          <a:effectRef idx="0">
            <a:scrgbClr r="0" g="0" b="0"/>
          </a:effectRef>
          <a:fontRef idx="minor"/>
        </p:style>
        <p:txBody>
          <a:bodyPr lIns="45720" tIns="45000" rIns="45720" bIns="45000" anchor="t" anchorCtr="1">
            <a:noAutofit/>
          </a:bodyPr>
          <a:lstStyle/>
          <a:p>
            <a:endParaRPr lang="uk-UA" sz="1800" b="0" strike="noStrike" spc="-1">
              <a:solidFill>
                <a:srgbClr val="000000"/>
              </a:solidFill>
              <a:latin typeface="Calibri"/>
              <a:ea typeface="Calibri"/>
            </a:endParaRPr>
          </a:p>
        </p:txBody>
      </p:sp>
      <p:sp>
        <p:nvSpPr>
          <p:cNvPr id="115" name="Line"/>
          <p:cNvSpPr/>
          <p:nvPr/>
        </p:nvSpPr>
        <p:spPr>
          <a:xfrm flipH="1" flipV="1">
            <a:off x="6288120" y="1753560"/>
            <a:ext cx="1080" cy="869040"/>
          </a:xfrm>
          <a:prstGeom prst="line">
            <a:avLst/>
          </a:prstGeom>
          <a:ln w="34925">
            <a:solidFill>
              <a:srgbClr val="0070C0"/>
            </a:solidFill>
            <a:miter/>
          </a:ln>
        </p:spPr>
        <p:style>
          <a:lnRef idx="0">
            <a:scrgbClr r="0" g="0" b="0"/>
          </a:lnRef>
          <a:fillRef idx="0">
            <a:scrgbClr r="0" g="0" b="0"/>
          </a:fillRef>
          <a:effectRef idx="0">
            <a:scrgbClr r="0" g="0" b="0"/>
          </a:effectRef>
          <a:fontRef idx="minor"/>
        </p:style>
        <p:txBody>
          <a:bodyPr lIns="45720" tIns="90000" rIns="45720" bIns="90000" anchor="t" anchorCtr="1">
            <a:noAutofit/>
          </a:bodyPr>
          <a:lstStyle/>
          <a:p>
            <a:endParaRPr lang="uk-UA" sz="1800" b="0" strike="noStrike" spc="-1">
              <a:solidFill>
                <a:srgbClr val="000000"/>
              </a:solidFill>
              <a:latin typeface="Calibri"/>
              <a:ea typeface="Calibri"/>
            </a:endParaRPr>
          </a:p>
        </p:txBody>
      </p:sp>
      <p:sp>
        <p:nvSpPr>
          <p:cNvPr id="116" name="Lorem ipsum dolor"/>
          <p:cNvSpPr/>
          <p:nvPr/>
        </p:nvSpPr>
        <p:spPr>
          <a:xfrm>
            <a:off x="485640" y="2522880"/>
            <a:ext cx="5000400" cy="821160"/>
          </a:xfrm>
          <a:prstGeom prst="rect">
            <a:avLst/>
          </a:prstGeom>
          <a:noFill/>
          <a:ln w="12700">
            <a:solidFill>
              <a:srgbClr val="FEFFFE"/>
            </a:solidFill>
            <a:miter/>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tabLst>
                <a:tab pos="0" algn="l"/>
              </a:tabLst>
            </a:pPr>
            <a:r>
              <a:rPr lang="uk-UA" sz="2400" b="0" strike="noStrike" spc="-1">
                <a:solidFill>
                  <a:srgbClr val="FEFFFE"/>
                </a:solidFill>
                <a:latin typeface="Roboto"/>
                <a:ea typeface="Roboto"/>
              </a:rPr>
              <a:t>Фаховий молодший бакалавр з фінансів і кредиту</a:t>
            </a:r>
            <a:endParaRPr lang="uk-UA" sz="2400" b="0" strike="noStrike" spc="-1">
              <a:solidFill>
                <a:srgbClr val="000000"/>
              </a:solidFill>
              <a:latin typeface="Arial"/>
            </a:endParaRPr>
          </a:p>
        </p:txBody>
      </p:sp>
      <p:sp>
        <p:nvSpPr>
          <p:cNvPr id="117" name="Lorem ipsum dolor"/>
          <p:cNvSpPr/>
          <p:nvPr/>
        </p:nvSpPr>
        <p:spPr>
          <a:xfrm>
            <a:off x="485640" y="5011200"/>
            <a:ext cx="1681920" cy="516240"/>
          </a:xfrm>
          <a:prstGeom prst="rect">
            <a:avLst/>
          </a:prstGeom>
          <a:noFill/>
          <a:ln w="12700">
            <a:solidFill>
              <a:srgbClr val="FEFFFE"/>
            </a:solidFill>
            <a:miter/>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tabLst>
                <a:tab pos="0" algn="l"/>
              </a:tabLst>
            </a:pPr>
            <a:r>
              <a:rPr lang="uk-UA" sz="2800" b="0" strike="noStrike" spc="-1">
                <a:solidFill>
                  <a:srgbClr val="FEFFFE"/>
                </a:solidFill>
                <a:latin typeface="Roboto"/>
                <a:ea typeface="Roboto"/>
              </a:rPr>
              <a:t>механік</a:t>
            </a:r>
            <a:endParaRPr lang="uk-UA" sz="2800" b="0" strike="noStrike" spc="-1">
              <a:solidFill>
                <a:srgbClr val="000000"/>
              </a:solidFill>
              <a:latin typeface="Arial"/>
            </a:endParaRPr>
          </a:p>
        </p:txBody>
      </p:sp>
      <p:sp>
        <p:nvSpPr>
          <p:cNvPr id="118" name="Lorem ipsum dolor"/>
          <p:cNvSpPr/>
          <p:nvPr/>
        </p:nvSpPr>
        <p:spPr>
          <a:xfrm>
            <a:off x="9777240" y="2846160"/>
            <a:ext cx="1834920" cy="516240"/>
          </a:xfrm>
          <a:prstGeom prst="rect">
            <a:avLst/>
          </a:prstGeom>
          <a:noFill/>
          <a:ln w="12700">
            <a:solidFill>
              <a:srgbClr val="FEFFFE"/>
            </a:solidFill>
            <a:miter/>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tabLst>
                <a:tab pos="0" algn="l"/>
              </a:tabLst>
            </a:pPr>
            <a:r>
              <a:rPr lang="uk-UA" sz="2800" b="0" strike="noStrike" spc="-1">
                <a:solidFill>
                  <a:srgbClr val="FEFFFE"/>
                </a:solidFill>
                <a:latin typeface="Roboto"/>
                <a:ea typeface="Roboto"/>
              </a:rPr>
              <a:t>механік</a:t>
            </a:r>
            <a:endParaRPr lang="uk-UA" sz="2800" b="0" strike="noStrike" spc="-1">
              <a:solidFill>
                <a:srgbClr val="000000"/>
              </a:solidFill>
              <a:latin typeface="Arial"/>
            </a:endParaRPr>
          </a:p>
        </p:txBody>
      </p:sp>
      <p:sp>
        <p:nvSpPr>
          <p:cNvPr id="119" name="Lorem ipsum dolor"/>
          <p:cNvSpPr/>
          <p:nvPr/>
        </p:nvSpPr>
        <p:spPr>
          <a:xfrm>
            <a:off x="10085040" y="4541760"/>
            <a:ext cx="1814400" cy="516240"/>
          </a:xfrm>
          <a:prstGeom prst="rect">
            <a:avLst/>
          </a:prstGeom>
          <a:noFill/>
          <a:ln w="12700">
            <a:solidFill>
              <a:srgbClr val="FEFFFE"/>
            </a:solidFill>
            <a:miter/>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tabLst>
                <a:tab pos="0" algn="l"/>
              </a:tabLst>
            </a:pPr>
            <a:r>
              <a:rPr lang="uk-UA" sz="2800" b="0" strike="noStrike" spc="-1">
                <a:solidFill>
                  <a:srgbClr val="FEFFFE"/>
                </a:solidFill>
                <a:latin typeface="Roboto"/>
                <a:ea typeface="Roboto"/>
              </a:rPr>
              <a:t>технолог</a:t>
            </a:r>
            <a:endParaRPr lang="uk-UA" sz="2800" b="0" strike="noStrike" spc="-1">
              <a:solidFill>
                <a:srgbClr val="000000"/>
              </a:solidFill>
              <a:latin typeface="Arial"/>
            </a:endParaRPr>
          </a:p>
        </p:txBody>
      </p:sp>
      <p:sp>
        <p:nvSpPr>
          <p:cNvPr id="120" name="Diagrams to explain ideas"/>
          <p:cNvSpPr/>
          <p:nvPr/>
        </p:nvSpPr>
        <p:spPr>
          <a:xfrm>
            <a:off x="384480" y="338040"/>
            <a:ext cx="8944920" cy="69912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tabLst>
                <a:tab pos="0" algn="l"/>
              </a:tabLst>
            </a:pPr>
            <a:r>
              <a:rPr lang="uk-UA" sz="4000" b="0" strike="noStrike" spc="-1">
                <a:solidFill>
                  <a:srgbClr val="FEFFFE"/>
                </a:solidFill>
                <a:latin typeface="Impact"/>
                <a:ea typeface="Impact"/>
              </a:rPr>
              <a:t>Оголошуємо набір за спеціальностями:</a:t>
            </a:r>
            <a:endParaRPr lang="uk-UA" sz="4000" b="0" strike="noStrike" spc="-1">
              <a:solidFill>
                <a:srgbClr val="000000"/>
              </a:solidFill>
              <a:latin typeface="Arial"/>
            </a:endParaRPr>
          </a:p>
        </p:txBody>
      </p:sp>
      <p:sp>
        <p:nvSpPr>
          <p:cNvPr id="121" name="Lorem ipsum dolor"/>
          <p:cNvSpPr/>
          <p:nvPr/>
        </p:nvSpPr>
        <p:spPr>
          <a:xfrm>
            <a:off x="403200" y="1563480"/>
            <a:ext cx="6056280" cy="9428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uk-UA" sz="2800" b="1" strike="noStrike" spc="-1">
                <a:solidFill>
                  <a:srgbClr val="FEFFFE"/>
                </a:solidFill>
                <a:latin typeface="Times New Roman"/>
                <a:ea typeface="Roboto"/>
              </a:rPr>
              <a:t>072 Фінанси, банківська справа, страхування та фондовий ринок</a:t>
            </a:r>
            <a:endParaRPr lang="uk-UA" sz="2800" b="0" strike="noStrike" spc="-1">
              <a:solidFill>
                <a:srgbClr val="000000"/>
              </a:solidFill>
              <a:latin typeface="Arial"/>
            </a:endParaRPr>
          </a:p>
        </p:txBody>
      </p:sp>
      <p:sp>
        <p:nvSpPr>
          <p:cNvPr id="122" name="Lorem ipsum dolor"/>
          <p:cNvSpPr/>
          <p:nvPr/>
        </p:nvSpPr>
        <p:spPr>
          <a:xfrm>
            <a:off x="403200" y="3506760"/>
            <a:ext cx="5340240" cy="13694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uk-UA" sz="2800" b="1" strike="noStrike" spc="-1">
                <a:solidFill>
                  <a:srgbClr val="FEFFFE"/>
                </a:solidFill>
                <a:latin typeface="Times New Roman"/>
                <a:ea typeface="Roboto"/>
              </a:rPr>
              <a:t>131 Технічне обслуговування і ремонт устаткування підприємств машинобудування</a:t>
            </a:r>
            <a:endParaRPr lang="uk-UA" sz="2800" b="0" strike="noStrike" spc="-1">
              <a:solidFill>
                <a:srgbClr val="000000"/>
              </a:solidFill>
              <a:latin typeface="Arial"/>
            </a:endParaRPr>
          </a:p>
        </p:txBody>
      </p:sp>
      <p:sp>
        <p:nvSpPr>
          <p:cNvPr id="123" name="Line"/>
          <p:cNvSpPr/>
          <p:nvPr/>
        </p:nvSpPr>
        <p:spPr>
          <a:xfrm flipV="1">
            <a:off x="310680" y="1785960"/>
            <a:ext cx="360" cy="436680"/>
          </a:xfrm>
          <a:prstGeom prst="line">
            <a:avLst/>
          </a:prstGeom>
          <a:ln w="34925">
            <a:solidFill>
              <a:srgbClr val="0070C0"/>
            </a:solidFill>
            <a:miter/>
          </a:ln>
        </p:spPr>
        <p:style>
          <a:lnRef idx="0">
            <a:scrgbClr r="0" g="0" b="0"/>
          </a:lnRef>
          <a:fillRef idx="0">
            <a:scrgbClr r="0" g="0" b="0"/>
          </a:fillRef>
          <a:effectRef idx="0">
            <a:scrgbClr r="0" g="0" b="0"/>
          </a:effectRef>
          <a:fontRef idx="minor"/>
        </p:style>
        <p:txBody>
          <a:bodyPr lIns="45720" tIns="90000" rIns="45720" bIns="90000" anchor="t" anchorCtr="1">
            <a:noAutofit/>
          </a:bodyPr>
          <a:lstStyle/>
          <a:p>
            <a:endParaRPr lang="uk-UA" sz="1800" b="0" strike="noStrike" spc="-1">
              <a:solidFill>
                <a:srgbClr val="000000"/>
              </a:solidFill>
              <a:latin typeface="Calibri"/>
              <a:ea typeface="Calibri"/>
            </a:endParaRPr>
          </a:p>
        </p:txBody>
      </p:sp>
      <p:sp>
        <p:nvSpPr>
          <p:cNvPr id="124" name="Lorem ipsum dolor"/>
          <p:cNvSpPr/>
          <p:nvPr/>
        </p:nvSpPr>
        <p:spPr>
          <a:xfrm>
            <a:off x="6361920" y="3408480"/>
            <a:ext cx="4714200" cy="13694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uk-UA" sz="2800" b="1" strike="noStrike" spc="-1">
                <a:solidFill>
                  <a:srgbClr val="FEFFFE"/>
                </a:solidFill>
                <a:latin typeface="Times New Roman"/>
                <a:ea typeface="Roboto"/>
              </a:rPr>
              <a:t>133 Технологія обробки матеріалів на верстатах і автоматичних лініях</a:t>
            </a:r>
            <a:endParaRPr lang="uk-UA" sz="2800" b="0" strike="noStrike" spc="-1">
              <a:solidFill>
                <a:srgbClr val="000000"/>
              </a:solidFill>
              <a:latin typeface="Arial"/>
            </a:endParaRPr>
          </a:p>
        </p:txBody>
      </p:sp>
      <p:sp>
        <p:nvSpPr>
          <p:cNvPr id="125" name="Lorem ipsum dolor"/>
          <p:cNvSpPr/>
          <p:nvPr/>
        </p:nvSpPr>
        <p:spPr>
          <a:xfrm>
            <a:off x="6361920" y="1460160"/>
            <a:ext cx="5106240" cy="13694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uk-UA" sz="2800" b="1" strike="noStrike" spc="-1">
                <a:solidFill>
                  <a:srgbClr val="FEFFFE"/>
                </a:solidFill>
                <a:latin typeface="Times New Roman"/>
                <a:ea typeface="Roboto"/>
              </a:rPr>
              <a:t>131 Обслуговування верстатів з програмним управлінням і робототехнічних комплексів </a:t>
            </a:r>
            <a:endParaRPr lang="uk-UA" sz="2800" b="0" strike="noStrike" spc="-1">
              <a:solidFill>
                <a:srgbClr val="000000"/>
              </a:solidFill>
              <a:latin typeface="Arial"/>
            </a:endParaRPr>
          </a:p>
        </p:txBody>
      </p:sp>
      <p:sp>
        <p:nvSpPr>
          <p:cNvPr id="126" name="Line"/>
          <p:cNvSpPr/>
          <p:nvPr/>
        </p:nvSpPr>
        <p:spPr>
          <a:xfrm flipV="1">
            <a:off x="310680" y="3770280"/>
            <a:ext cx="6480" cy="813240"/>
          </a:xfrm>
          <a:prstGeom prst="line">
            <a:avLst/>
          </a:prstGeom>
          <a:ln w="34925">
            <a:solidFill>
              <a:srgbClr val="0070C0"/>
            </a:solidFill>
            <a:miter/>
          </a:ln>
        </p:spPr>
        <p:style>
          <a:lnRef idx="0">
            <a:scrgbClr r="0" g="0" b="0"/>
          </a:lnRef>
          <a:fillRef idx="0">
            <a:scrgbClr r="0" g="0" b="0"/>
          </a:fillRef>
          <a:effectRef idx="0">
            <a:scrgbClr r="0" g="0" b="0"/>
          </a:effectRef>
          <a:fontRef idx="minor"/>
        </p:style>
        <p:txBody>
          <a:bodyPr lIns="45720" tIns="90000" rIns="45720" bIns="90000" anchor="t" anchorCtr="1">
            <a:noAutofit/>
          </a:bodyPr>
          <a:lstStyle/>
          <a:p>
            <a:endParaRPr lang="uk-UA" sz="1800" b="0" strike="noStrike" spc="-1">
              <a:solidFill>
                <a:srgbClr val="000000"/>
              </a:solidFill>
              <a:latin typeface="Calibri"/>
              <a:ea typeface="Calibri"/>
            </a:endParaRPr>
          </a:p>
        </p:txBody>
      </p:sp>
      <p:sp>
        <p:nvSpPr>
          <p:cNvPr id="127" name="Line"/>
          <p:cNvSpPr/>
          <p:nvPr/>
        </p:nvSpPr>
        <p:spPr>
          <a:xfrm flipH="1" flipV="1">
            <a:off x="6277680" y="3622680"/>
            <a:ext cx="1080" cy="868680"/>
          </a:xfrm>
          <a:prstGeom prst="line">
            <a:avLst/>
          </a:prstGeom>
          <a:ln w="34925">
            <a:solidFill>
              <a:srgbClr val="0070C0"/>
            </a:solidFill>
            <a:miter/>
          </a:ln>
        </p:spPr>
        <p:style>
          <a:lnRef idx="0">
            <a:scrgbClr r="0" g="0" b="0"/>
          </a:lnRef>
          <a:fillRef idx="0">
            <a:scrgbClr r="0" g="0" b="0"/>
          </a:fillRef>
          <a:effectRef idx="0">
            <a:scrgbClr r="0" g="0" b="0"/>
          </a:effectRef>
          <a:fontRef idx="minor"/>
        </p:style>
        <p:txBody>
          <a:bodyPr lIns="45720" tIns="90000" rIns="45720" bIns="90000" anchor="t" anchorCtr="1">
            <a:noAutofit/>
          </a:bodyPr>
          <a:lstStyle/>
          <a:p>
            <a:endParaRPr lang="uk-UA" sz="1800" b="0" strike="noStrike" spc="-1">
              <a:solidFill>
                <a:srgbClr val="000000"/>
              </a:solidFill>
              <a:latin typeface="Calibri"/>
              <a:ea typeface="Calibri"/>
            </a:endParaRPr>
          </a:p>
        </p:txBody>
      </p:sp>
      <p:sp>
        <p:nvSpPr>
          <p:cNvPr id="128" name="Line"/>
          <p:cNvSpPr/>
          <p:nvPr/>
        </p:nvSpPr>
        <p:spPr>
          <a:xfrm flipH="1" flipV="1">
            <a:off x="6246360" y="5428800"/>
            <a:ext cx="1080" cy="869040"/>
          </a:xfrm>
          <a:prstGeom prst="line">
            <a:avLst/>
          </a:prstGeom>
          <a:ln w="34925">
            <a:solidFill>
              <a:srgbClr val="0070C0"/>
            </a:solidFill>
            <a:miter/>
          </a:ln>
        </p:spPr>
        <p:style>
          <a:lnRef idx="0">
            <a:scrgbClr r="0" g="0" b="0"/>
          </a:lnRef>
          <a:fillRef idx="0">
            <a:scrgbClr r="0" g="0" b="0"/>
          </a:fillRef>
          <a:effectRef idx="0">
            <a:scrgbClr r="0" g="0" b="0"/>
          </a:effectRef>
          <a:fontRef idx="minor"/>
        </p:style>
        <p:txBody>
          <a:bodyPr lIns="45720" tIns="90000" rIns="45720" bIns="90000" anchor="t" anchorCtr="1">
            <a:noAutofit/>
          </a:bodyPr>
          <a:lstStyle/>
          <a:p>
            <a:endParaRPr lang="uk-UA" sz="1800" b="0" strike="noStrike" spc="-1">
              <a:solidFill>
                <a:srgbClr val="000000"/>
              </a:solidFill>
              <a:latin typeface="Calibri"/>
              <a:ea typeface="Calibri"/>
            </a:endParaRPr>
          </a:p>
        </p:txBody>
      </p:sp>
      <p:sp>
        <p:nvSpPr>
          <p:cNvPr id="129" name="Lorem ipsum dolor"/>
          <p:cNvSpPr/>
          <p:nvPr/>
        </p:nvSpPr>
        <p:spPr>
          <a:xfrm>
            <a:off x="6361920" y="5171040"/>
            <a:ext cx="4714200" cy="13694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uk-UA" sz="2800" b="1" strike="noStrike" spc="-1">
                <a:solidFill>
                  <a:srgbClr val="FEFFFE"/>
                </a:solidFill>
                <a:latin typeface="Times New Roman"/>
                <a:ea typeface="Roboto"/>
              </a:rPr>
              <a:t>274 Обслуговування та ремонт автомобілів і двигунів</a:t>
            </a:r>
            <a:endParaRPr lang="uk-UA" sz="2800" b="0" strike="noStrike" spc="-1">
              <a:solidFill>
                <a:srgbClr val="000000"/>
              </a:solidFill>
              <a:latin typeface="Arial"/>
            </a:endParaRPr>
          </a:p>
        </p:txBody>
      </p:sp>
      <p:pic>
        <p:nvPicPr>
          <p:cNvPr id="130" name="Рисунок 12"/>
          <p:cNvPicPr/>
          <p:nvPr/>
        </p:nvPicPr>
        <p:blipFill>
          <a:blip r:embed="rId2"/>
          <a:stretch/>
        </p:blipFill>
        <p:spPr>
          <a:xfrm>
            <a:off x="2190240" y="5023440"/>
            <a:ext cx="3723480" cy="1645200"/>
          </a:xfrm>
          <a:prstGeom prst="rect">
            <a:avLst/>
          </a:prstGeom>
          <a:ln w="0">
            <a:noFill/>
          </a:ln>
        </p:spPr>
      </p:pic>
      <p:sp>
        <p:nvSpPr>
          <p:cNvPr id="131" name="Lorem ipsum dolor"/>
          <p:cNvSpPr/>
          <p:nvPr/>
        </p:nvSpPr>
        <p:spPr>
          <a:xfrm>
            <a:off x="9881640" y="6120360"/>
            <a:ext cx="2221920" cy="942840"/>
          </a:xfrm>
          <a:prstGeom prst="rect">
            <a:avLst/>
          </a:prstGeom>
          <a:noFill/>
          <a:ln w="12700">
            <a:solidFill>
              <a:srgbClr val="FEFFFE"/>
            </a:solidFill>
            <a:miter/>
          </a:ln>
        </p:spPr>
        <p:style>
          <a:lnRef idx="0">
            <a:scrgbClr r="0" g="0" b="0"/>
          </a:lnRef>
          <a:fillRef idx="0">
            <a:scrgbClr r="0" g="0" b="0"/>
          </a:fillRef>
          <a:effectRef idx="0">
            <a:scrgbClr r="0" g="0" b="0"/>
          </a:effectRef>
          <a:fontRef idx="minor"/>
        </p:style>
        <p:txBody>
          <a:bodyPr lIns="45720" tIns="45000" rIns="45720" bIns="45000" anchor="t">
            <a:spAutoFit/>
          </a:bodyPr>
          <a:lstStyle/>
          <a:p>
            <a:pPr algn="ctr">
              <a:lnSpc>
                <a:spcPct val="100000"/>
              </a:lnSpc>
              <a:tabLst>
                <a:tab pos="0" algn="l"/>
              </a:tabLst>
            </a:pPr>
            <a:r>
              <a:rPr lang="uk-UA" sz="2800" b="0" strike="noStrike" spc="-1">
                <a:solidFill>
                  <a:srgbClr val="FEFFFE"/>
                </a:solidFill>
                <a:latin typeface="Roboto"/>
                <a:ea typeface="Roboto"/>
              </a:rPr>
              <a:t>автомеханік</a:t>
            </a:r>
            <a:endParaRPr lang="uk-UA" sz="2800" b="0" strike="noStrike" spc="-1">
              <a:solidFill>
                <a:srgbClr val="000000"/>
              </a:solidFill>
              <a:latin typeface="Arial"/>
            </a:endParaRPr>
          </a:p>
        </p:txBody>
      </p:sp>
      <p:pic>
        <p:nvPicPr>
          <p:cNvPr id="132" name="Рисунок 21"/>
          <p:cNvPicPr/>
          <p:nvPr/>
        </p:nvPicPr>
        <p:blipFill>
          <a:blip r:embed="rId3"/>
          <a:srcRect t="767" r="62382" b="58469"/>
          <a:stretch/>
        </p:blipFill>
        <p:spPr>
          <a:xfrm>
            <a:off x="10673280" y="-2160"/>
            <a:ext cx="1518480" cy="11556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39590"/>
        </a:solidFill>
        <a:effectLst/>
      </p:bgPr>
    </p:bg>
    <p:spTree>
      <p:nvGrpSpPr>
        <p:cNvPr id="1" name=""/>
        <p:cNvGrpSpPr/>
        <p:nvPr/>
      </p:nvGrpSpPr>
      <p:grpSpPr>
        <a:xfrm>
          <a:off x="0" y="0"/>
          <a:ext cx="0" cy="0"/>
          <a:chOff x="0" y="0"/>
          <a:chExt cx="0" cy="0"/>
        </a:xfrm>
      </p:grpSpPr>
      <p:pic>
        <p:nvPicPr>
          <p:cNvPr id="133" name="Місце для зображення 4"/>
          <p:cNvPicPr/>
          <p:nvPr/>
        </p:nvPicPr>
        <p:blipFill>
          <a:blip r:embed="rId2"/>
          <a:srcRect l="9372" r="9372"/>
          <a:stretch/>
        </p:blipFill>
        <p:spPr>
          <a:xfrm>
            <a:off x="6859440" y="14400"/>
            <a:ext cx="5331960" cy="6857640"/>
          </a:xfrm>
          <a:prstGeom prst="rect">
            <a:avLst/>
          </a:prstGeom>
          <a:ln w="0">
            <a:noFill/>
          </a:ln>
        </p:spPr>
      </p:pic>
      <p:sp>
        <p:nvSpPr>
          <p:cNvPr id="134" name="Rectangle"/>
          <p:cNvSpPr/>
          <p:nvPr/>
        </p:nvSpPr>
        <p:spPr>
          <a:xfrm>
            <a:off x="0" y="-12600"/>
            <a:ext cx="6859080" cy="1954080"/>
          </a:xfrm>
          <a:prstGeom prst="rect">
            <a:avLst/>
          </a:prstGeom>
          <a:gradFill rotWithShape="0">
            <a:gsLst>
              <a:gs pos="0">
                <a:srgbClr val="0070C0">
                  <a:alpha val="70196"/>
                </a:srgbClr>
              </a:gs>
              <a:gs pos="100000">
                <a:srgbClr val="00B0F0">
                  <a:alpha val="21176"/>
                </a:srgbClr>
              </a:gs>
            </a:gsLst>
            <a:lin ang="16200000"/>
          </a:gra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nSpc>
                <a:spcPct val="100000"/>
              </a:lnSpc>
              <a:tabLst>
                <a:tab pos="0" algn="l"/>
              </a:tabLst>
            </a:pPr>
            <a:endParaRPr lang="uk-UA" sz="1800" b="0" strike="noStrike" spc="-1">
              <a:solidFill>
                <a:srgbClr val="262727"/>
              </a:solidFill>
              <a:latin typeface="Calibri"/>
              <a:ea typeface="Calibri"/>
            </a:endParaRPr>
          </a:p>
        </p:txBody>
      </p:sp>
      <p:sp>
        <p:nvSpPr>
          <p:cNvPr id="135" name="Project…"/>
          <p:cNvSpPr/>
          <p:nvPr/>
        </p:nvSpPr>
        <p:spPr>
          <a:xfrm>
            <a:off x="92520" y="-12600"/>
            <a:ext cx="6859080" cy="1918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uk-UA" sz="4000" b="0" strike="noStrike" cap="all" spc="-1">
                <a:solidFill>
                  <a:srgbClr val="FFFFFF"/>
                </a:solidFill>
                <a:latin typeface="Impact"/>
                <a:ea typeface="Impact"/>
              </a:rPr>
              <a:t>Фінанси, банківська справа, страхування та фондовий ринок </a:t>
            </a:r>
            <a:endParaRPr lang="uk-UA" sz="4000" b="0" strike="noStrike" spc="-1">
              <a:solidFill>
                <a:srgbClr val="000000"/>
              </a:solidFill>
              <a:latin typeface="Arial"/>
            </a:endParaRPr>
          </a:p>
        </p:txBody>
      </p:sp>
      <p:sp>
        <p:nvSpPr>
          <p:cNvPr id="136" name="Lorem ipsum dolor sit amet, consectetur adipiscing elit, sed do eiusmod tempor incididunt ut labore et dolore magna"/>
          <p:cNvSpPr/>
          <p:nvPr/>
        </p:nvSpPr>
        <p:spPr>
          <a:xfrm>
            <a:off x="92520" y="2020680"/>
            <a:ext cx="5740560" cy="38073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uk-UA" sz="2400" b="1" i="1" strike="noStrike" spc="-1">
                <a:solidFill>
                  <a:srgbClr val="FFFFFF"/>
                </a:solidFill>
                <a:latin typeface="Roboto"/>
                <a:ea typeface="Roboto"/>
              </a:rPr>
              <a:t>Може займати такі посади та виконувати роботу:</a:t>
            </a:r>
            <a:endParaRPr lang="uk-UA" sz="24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ru-UA" sz="2800" b="0" strike="noStrike" spc="-1">
                <a:solidFill>
                  <a:srgbClr val="FFFFFF"/>
                </a:solidFill>
                <a:latin typeface="Times New Roman"/>
                <a:ea typeface="Arial"/>
              </a:rPr>
              <a:t>інспектора податкової служби</a:t>
            </a:r>
            <a:endParaRPr lang="uk-UA" sz="28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ru-UA" sz="2800" b="0" strike="noStrike" spc="-1">
                <a:solidFill>
                  <a:srgbClr val="FFFFFF"/>
                </a:solidFill>
                <a:latin typeface="Times New Roman"/>
                <a:ea typeface="Arial"/>
              </a:rPr>
              <a:t>біржового маклера</a:t>
            </a:r>
            <a:endParaRPr lang="uk-UA" sz="28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ru-UA" sz="2800" b="0" strike="noStrike" spc="-1">
                <a:solidFill>
                  <a:srgbClr val="FFFFFF"/>
                </a:solidFill>
                <a:latin typeface="Times New Roman"/>
                <a:ea typeface="Arial"/>
              </a:rPr>
              <a:t>страхового агента</a:t>
            </a:r>
            <a:endParaRPr lang="uk-UA" sz="28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ru-UA" sz="2800" b="0" strike="noStrike" spc="-1">
                <a:solidFill>
                  <a:srgbClr val="FFFFFF"/>
                </a:solidFill>
                <a:latin typeface="Times New Roman"/>
                <a:ea typeface="Arial"/>
              </a:rPr>
              <a:t>кредитного інспектора</a:t>
            </a:r>
            <a:endParaRPr lang="uk-UA" sz="28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ru-UA" sz="2800" b="0" strike="noStrike" spc="-1">
                <a:solidFill>
                  <a:srgbClr val="FFFFFF"/>
                </a:solidFill>
                <a:latin typeface="Times New Roman"/>
                <a:ea typeface="Arial"/>
              </a:rPr>
              <a:t>інспектора-ревізора</a:t>
            </a:r>
            <a:endParaRPr lang="uk-UA" sz="28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ru-UA" sz="2800" b="0" strike="noStrike" spc="-1">
                <a:solidFill>
                  <a:srgbClr val="FFFFFF"/>
                </a:solidFill>
                <a:latin typeface="Times New Roman"/>
                <a:ea typeface="Arial"/>
              </a:rPr>
              <a:t>старшого контролера-касира</a:t>
            </a:r>
            <a:endParaRPr lang="uk-UA" sz="28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ru-UA" sz="2800" b="0" strike="noStrike" spc="-1">
                <a:solidFill>
                  <a:srgbClr val="FFFFFF"/>
                </a:solidFill>
                <a:latin typeface="Times New Roman"/>
                <a:ea typeface="Arial"/>
              </a:rPr>
              <a:t>старшого контролера-оператора</a:t>
            </a:r>
            <a:endParaRPr lang="uk-UA" sz="2800" b="0" strike="noStrike" spc="-1">
              <a:solidFill>
                <a:srgbClr val="000000"/>
              </a:solidFill>
              <a:latin typeface="Arial"/>
            </a:endParaRPr>
          </a:p>
        </p:txBody>
      </p:sp>
      <p:sp>
        <p:nvSpPr>
          <p:cNvPr id="137" name="Rounded Rectangle"/>
          <p:cNvSpPr/>
          <p:nvPr/>
        </p:nvSpPr>
        <p:spPr>
          <a:xfrm>
            <a:off x="6009120" y="1959840"/>
            <a:ext cx="1644120" cy="1650600"/>
          </a:xfrm>
          <a:prstGeom prst="roundRect">
            <a:avLst>
              <a:gd name="adj" fmla="val 4649"/>
            </a:avLst>
          </a:prstGeom>
          <a:solidFill>
            <a:srgbClr val="00B0F0"/>
          </a:soli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nSpc>
                <a:spcPct val="100000"/>
              </a:lnSpc>
              <a:tabLst>
                <a:tab pos="0" algn="l"/>
              </a:tabLst>
            </a:pPr>
            <a:endParaRPr lang="uk-UA" sz="1800" b="0" strike="noStrike" spc="-1">
              <a:solidFill>
                <a:srgbClr val="000000"/>
              </a:solidFill>
              <a:latin typeface="Calibri"/>
              <a:ea typeface="Calibri"/>
            </a:endParaRPr>
          </a:p>
        </p:txBody>
      </p:sp>
      <p:sp>
        <p:nvSpPr>
          <p:cNvPr id="138" name="Graphic 279"/>
          <p:cNvSpPr/>
          <p:nvPr/>
        </p:nvSpPr>
        <p:spPr>
          <a:xfrm>
            <a:off x="6470640" y="2355840"/>
            <a:ext cx="776880" cy="858600"/>
          </a:xfrm>
          <a:custGeom>
            <a:avLst/>
            <a:gdLst>
              <a:gd name="textAreaLeft" fmla="*/ 0 w 776880"/>
              <a:gd name="textAreaRight" fmla="*/ 777240 w 776880"/>
              <a:gd name="textAreaTop" fmla="*/ 0 h 858600"/>
              <a:gd name="textAreaBottom" fmla="*/ 858960 h 858600"/>
            </a:gdLst>
            <a:ahLst/>
            <a:cxnLst/>
            <a:rect l="textAreaLeft" t="textAreaTop" r="textAreaRight" b="textAreaBottom"/>
            <a:pathLst>
              <a:path w="21600" h="21600">
                <a:moveTo>
                  <a:pt x="20769" y="16200"/>
                </a:moveTo>
                <a:cubicBezTo>
                  <a:pt x="21228" y="16200"/>
                  <a:pt x="21600" y="15898"/>
                  <a:pt x="21600" y="15525"/>
                </a:cubicBezTo>
                <a:lnTo>
                  <a:pt x="21600" y="675"/>
                </a:lnTo>
                <a:cubicBezTo>
                  <a:pt x="21600" y="302"/>
                  <a:pt x="21228" y="0"/>
                  <a:pt x="20769" y="0"/>
                </a:cubicBezTo>
                <a:lnTo>
                  <a:pt x="4154" y="0"/>
                </a:lnTo>
                <a:cubicBezTo>
                  <a:pt x="1861" y="2"/>
                  <a:pt x="3" y="1512"/>
                  <a:pt x="0" y="3375"/>
                </a:cubicBezTo>
                <a:lnTo>
                  <a:pt x="0" y="18225"/>
                </a:lnTo>
                <a:cubicBezTo>
                  <a:pt x="3" y="20088"/>
                  <a:pt x="1861" y="21598"/>
                  <a:pt x="4154" y="21600"/>
                </a:cubicBezTo>
                <a:lnTo>
                  <a:pt x="20769" y="21600"/>
                </a:lnTo>
                <a:cubicBezTo>
                  <a:pt x="21228" y="21600"/>
                  <a:pt x="21600" y="21298"/>
                  <a:pt x="21600" y="20925"/>
                </a:cubicBezTo>
                <a:cubicBezTo>
                  <a:pt x="21600" y="20552"/>
                  <a:pt x="21228" y="20250"/>
                  <a:pt x="20769" y="20250"/>
                </a:cubicBezTo>
                <a:cubicBezTo>
                  <a:pt x="20562" y="20250"/>
                  <a:pt x="19938" y="19532"/>
                  <a:pt x="19938" y="18225"/>
                </a:cubicBezTo>
                <a:cubicBezTo>
                  <a:pt x="19938" y="16918"/>
                  <a:pt x="20562" y="16200"/>
                  <a:pt x="20769" y="16200"/>
                </a:cubicBezTo>
                <a:close/>
                <a:moveTo>
                  <a:pt x="4154" y="20250"/>
                </a:moveTo>
                <a:cubicBezTo>
                  <a:pt x="2777" y="20250"/>
                  <a:pt x="1662" y="19343"/>
                  <a:pt x="1662" y="18225"/>
                </a:cubicBezTo>
                <a:cubicBezTo>
                  <a:pt x="1662" y="17107"/>
                  <a:pt x="2777" y="16200"/>
                  <a:pt x="4154" y="16200"/>
                </a:cubicBezTo>
                <a:lnTo>
                  <a:pt x="18758" y="16200"/>
                </a:lnTo>
                <a:cubicBezTo>
                  <a:pt x="18117" y="17500"/>
                  <a:pt x="18117" y="18950"/>
                  <a:pt x="18758" y="20250"/>
                </a:cubicBezTo>
                <a:close/>
                <a:moveTo>
                  <a:pt x="16615" y="8775"/>
                </a:moveTo>
                <a:lnTo>
                  <a:pt x="6646" y="8775"/>
                </a:lnTo>
                <a:cubicBezTo>
                  <a:pt x="6187" y="8775"/>
                  <a:pt x="5815" y="8473"/>
                  <a:pt x="5815" y="8100"/>
                </a:cubicBezTo>
                <a:cubicBezTo>
                  <a:pt x="5815" y="7727"/>
                  <a:pt x="6187" y="7425"/>
                  <a:pt x="6646" y="7425"/>
                </a:cubicBezTo>
                <a:lnTo>
                  <a:pt x="16615" y="7425"/>
                </a:lnTo>
                <a:cubicBezTo>
                  <a:pt x="17074" y="7425"/>
                  <a:pt x="17446" y="7727"/>
                  <a:pt x="17446" y="8100"/>
                </a:cubicBezTo>
                <a:cubicBezTo>
                  <a:pt x="17446" y="8473"/>
                  <a:pt x="17074" y="8775"/>
                  <a:pt x="16615" y="8775"/>
                </a:cubicBezTo>
                <a:close/>
                <a:moveTo>
                  <a:pt x="16615" y="5400"/>
                </a:moveTo>
                <a:lnTo>
                  <a:pt x="6646" y="5400"/>
                </a:lnTo>
                <a:cubicBezTo>
                  <a:pt x="6187" y="5400"/>
                  <a:pt x="5815" y="5098"/>
                  <a:pt x="5815" y="4725"/>
                </a:cubicBezTo>
                <a:cubicBezTo>
                  <a:pt x="5815" y="4352"/>
                  <a:pt x="6187" y="4050"/>
                  <a:pt x="6646" y="4050"/>
                </a:cubicBezTo>
                <a:lnTo>
                  <a:pt x="16615" y="4050"/>
                </a:lnTo>
                <a:cubicBezTo>
                  <a:pt x="17074" y="4050"/>
                  <a:pt x="17446" y="4352"/>
                  <a:pt x="17446" y="4725"/>
                </a:cubicBezTo>
                <a:cubicBezTo>
                  <a:pt x="17446" y="5098"/>
                  <a:pt x="17074" y="5400"/>
                  <a:pt x="16615" y="5400"/>
                </a:cubicBezTo>
                <a:close/>
              </a:path>
            </a:pathLst>
          </a:custGeom>
          <a:solidFill>
            <a:schemeClr val="bg1"/>
          </a:soli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nSpc>
                <a:spcPct val="100000"/>
              </a:lnSpc>
              <a:tabLst>
                <a:tab pos="0" algn="l"/>
              </a:tabLst>
            </a:pPr>
            <a:endParaRPr lang="uk-UA" sz="1800" b="0" strike="noStrike" spc="-1">
              <a:solidFill>
                <a:srgbClr val="000000"/>
              </a:solidFill>
              <a:latin typeface="Calibri"/>
              <a:ea typeface="Calibri"/>
            </a:endParaRPr>
          </a:p>
        </p:txBody>
      </p:sp>
      <p:pic>
        <p:nvPicPr>
          <p:cNvPr id="139" name="Picture 2" descr="Создать мем &quot;save money, money, деньги доллары бэнкролл&quot; - Картинки -  Meme-arsenal.com"/>
          <p:cNvPicPr/>
          <p:nvPr/>
        </p:nvPicPr>
        <p:blipFill>
          <a:blip r:embed="rId3"/>
          <a:stretch/>
        </p:blipFill>
        <p:spPr>
          <a:xfrm>
            <a:off x="4044240" y="3525120"/>
            <a:ext cx="1886760" cy="1258560"/>
          </a:xfrm>
          <a:prstGeom prst="rect">
            <a:avLst/>
          </a:prstGeom>
          <a:ln w="0">
            <a:noFill/>
          </a:ln>
        </p:spPr>
      </p:pic>
      <p:sp>
        <p:nvSpPr>
          <p:cNvPr id="140" name="Lorem ipsum dolor sit amet, consectetur adipiscing elit, sed do eiusmod tempor incididunt ut labore et dolore magna"/>
          <p:cNvSpPr/>
          <p:nvPr/>
        </p:nvSpPr>
        <p:spPr>
          <a:xfrm>
            <a:off x="777240" y="5764320"/>
            <a:ext cx="5925960" cy="9428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uk-UA" sz="2800" b="1" strike="noStrike" spc="-1">
                <a:solidFill>
                  <a:srgbClr val="FFFF00"/>
                </a:solidFill>
                <a:latin typeface="Times New Roman"/>
                <a:ea typeface="Roboto"/>
              </a:rPr>
              <a:t>База 9 класів – 2 роки 10 місяців</a:t>
            </a:r>
            <a:endParaRPr lang="uk-UA" sz="2800" b="0" strike="noStrike" spc="-1">
              <a:solidFill>
                <a:srgbClr val="000000"/>
              </a:solidFill>
              <a:latin typeface="Arial"/>
            </a:endParaRPr>
          </a:p>
          <a:p>
            <a:pPr>
              <a:lnSpc>
                <a:spcPct val="100000"/>
              </a:lnSpc>
              <a:tabLst>
                <a:tab pos="0" algn="l"/>
              </a:tabLst>
            </a:pPr>
            <a:r>
              <a:rPr lang="uk-UA" sz="2800" b="1" strike="noStrike" spc="-1">
                <a:solidFill>
                  <a:srgbClr val="FFFF00"/>
                </a:solidFill>
                <a:latin typeface="Times New Roman"/>
                <a:ea typeface="Roboto"/>
              </a:rPr>
              <a:t>База 11  класів </a:t>
            </a:r>
            <a:r>
              <a:rPr lang="uk-UA" sz="2800" b="0" strike="noStrike" spc="-1">
                <a:solidFill>
                  <a:srgbClr val="FFFF00"/>
                </a:solidFill>
                <a:latin typeface="Times New Roman"/>
                <a:ea typeface="Roboto"/>
              </a:rPr>
              <a:t>– </a:t>
            </a:r>
            <a:r>
              <a:rPr lang="uk-UA" sz="2800" b="1" strike="noStrike" spc="-1">
                <a:solidFill>
                  <a:srgbClr val="FFFF00"/>
                </a:solidFill>
                <a:latin typeface="Times New Roman"/>
                <a:ea typeface="Roboto"/>
              </a:rPr>
              <a:t>1 рік 10 місяців </a:t>
            </a:r>
            <a:endParaRPr lang="uk-UA" sz="2800" b="0" strike="noStrike" spc="-1">
              <a:solidFill>
                <a:srgbClr val="000000"/>
              </a:solidFill>
              <a:latin typeface="Arial"/>
            </a:endParaRPr>
          </a:p>
        </p:txBody>
      </p:sp>
      <p:sp>
        <p:nvSpPr>
          <p:cNvPr id="141" name="TextBox 7"/>
          <p:cNvSpPr/>
          <p:nvPr/>
        </p:nvSpPr>
        <p:spPr>
          <a:xfrm>
            <a:off x="155880" y="5947200"/>
            <a:ext cx="621000" cy="1186920"/>
          </a:xfrm>
          <a:prstGeom prst="rect">
            <a:avLst/>
          </a:prstGeom>
          <a:noFill/>
          <a:ln w="1270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ru-UA" sz="3600" b="0" strike="noStrike" spc="-1">
                <a:solidFill>
                  <a:srgbClr val="FEFFFE"/>
                </a:solidFill>
                <a:latin typeface="Arial"/>
                <a:ea typeface="Arial"/>
              </a:rPr>
              <a:t>🕒</a:t>
            </a:r>
            <a:endParaRPr lang="uk-UA" sz="3600" b="0" strike="noStrike" spc="-1">
              <a:solidFill>
                <a:srgbClr val="000000"/>
              </a:solidFill>
              <a:latin typeface="Arial"/>
            </a:endParaRPr>
          </a:p>
        </p:txBody>
      </p:sp>
      <p:pic>
        <p:nvPicPr>
          <p:cNvPr id="142" name="Рисунок 10"/>
          <p:cNvPicPr/>
          <p:nvPr/>
        </p:nvPicPr>
        <p:blipFill>
          <a:blip r:embed="rId4"/>
          <a:srcRect t="767" r="62382" b="58469"/>
          <a:stretch/>
        </p:blipFill>
        <p:spPr>
          <a:xfrm>
            <a:off x="10673280" y="14400"/>
            <a:ext cx="1518480" cy="11556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39590"/>
        </a:solidFill>
        <a:effectLst/>
      </p:bgPr>
    </p:bg>
    <p:spTree>
      <p:nvGrpSpPr>
        <p:cNvPr id="1" name=""/>
        <p:cNvGrpSpPr/>
        <p:nvPr/>
      </p:nvGrpSpPr>
      <p:grpSpPr>
        <a:xfrm>
          <a:off x="0" y="0"/>
          <a:ext cx="0" cy="0"/>
          <a:chOff x="0" y="0"/>
          <a:chExt cx="0" cy="0"/>
        </a:xfrm>
      </p:grpSpPr>
      <p:pic>
        <p:nvPicPr>
          <p:cNvPr id="143" name="Місце для зображення 8"/>
          <p:cNvPicPr/>
          <p:nvPr/>
        </p:nvPicPr>
        <p:blipFill>
          <a:blip r:embed="rId2"/>
          <a:srcRect l="10759" r="10759"/>
          <a:stretch/>
        </p:blipFill>
        <p:spPr>
          <a:xfrm>
            <a:off x="6859440" y="23760"/>
            <a:ext cx="5331960" cy="6819480"/>
          </a:xfrm>
          <a:prstGeom prst="rect">
            <a:avLst/>
          </a:prstGeom>
          <a:ln w="0">
            <a:noFill/>
          </a:ln>
        </p:spPr>
      </p:pic>
      <p:sp>
        <p:nvSpPr>
          <p:cNvPr id="144" name="Rectangle"/>
          <p:cNvSpPr/>
          <p:nvPr/>
        </p:nvSpPr>
        <p:spPr>
          <a:xfrm>
            <a:off x="0" y="-12600"/>
            <a:ext cx="6859080" cy="2494440"/>
          </a:xfrm>
          <a:prstGeom prst="rect">
            <a:avLst/>
          </a:prstGeom>
          <a:gradFill rotWithShape="0">
            <a:gsLst>
              <a:gs pos="0">
                <a:srgbClr val="0070C0">
                  <a:alpha val="70196"/>
                </a:srgbClr>
              </a:gs>
              <a:gs pos="100000">
                <a:srgbClr val="00B0F0">
                  <a:alpha val="21176"/>
                </a:srgbClr>
              </a:gs>
            </a:gsLst>
            <a:lin ang="16200000"/>
          </a:gra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nSpc>
                <a:spcPct val="100000"/>
              </a:lnSpc>
              <a:tabLst>
                <a:tab pos="0" algn="l"/>
              </a:tabLst>
            </a:pPr>
            <a:endParaRPr lang="uk-UA" sz="1800" b="0" strike="noStrike" spc="-1">
              <a:solidFill>
                <a:srgbClr val="262727"/>
              </a:solidFill>
              <a:latin typeface="Calibri"/>
              <a:ea typeface="Calibri"/>
            </a:endParaRPr>
          </a:p>
        </p:txBody>
      </p:sp>
      <p:sp>
        <p:nvSpPr>
          <p:cNvPr id="145" name="Project…"/>
          <p:cNvSpPr/>
          <p:nvPr/>
        </p:nvSpPr>
        <p:spPr>
          <a:xfrm>
            <a:off x="92520" y="14040"/>
            <a:ext cx="6859080" cy="25275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uk-UA" sz="4000" b="0" strike="noStrike" cap="all" spc="-1">
                <a:solidFill>
                  <a:srgbClr val="FFFFFF"/>
                </a:solidFill>
                <a:latin typeface="Impact"/>
                <a:ea typeface="Impact"/>
              </a:rPr>
              <a:t>технічне обслуговування і ремонт устаткування підприємств машинобудування</a:t>
            </a:r>
            <a:endParaRPr lang="uk-UA" sz="4000" b="0" strike="noStrike" spc="-1">
              <a:solidFill>
                <a:srgbClr val="000000"/>
              </a:solidFill>
              <a:latin typeface="Arial"/>
            </a:endParaRPr>
          </a:p>
        </p:txBody>
      </p:sp>
      <p:sp>
        <p:nvSpPr>
          <p:cNvPr id="146" name="Lorem ipsum dolor sit amet, consectetur adipiscing elit, sed do eiusmod tempor incididunt ut labore et dolore magna"/>
          <p:cNvSpPr/>
          <p:nvPr/>
        </p:nvSpPr>
        <p:spPr>
          <a:xfrm>
            <a:off x="92520" y="2445840"/>
            <a:ext cx="6766560" cy="33807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uk-UA" sz="2400" b="1" i="1" strike="noStrike" spc="-1">
                <a:solidFill>
                  <a:srgbClr val="FFFFFF"/>
                </a:solidFill>
                <a:latin typeface="Roboto"/>
                <a:ea typeface="Roboto"/>
              </a:rPr>
              <a:t>Може займати такі посади та </a:t>
            </a:r>
            <a:endParaRPr lang="uk-UA" sz="2400" b="0" strike="noStrike" spc="-1">
              <a:solidFill>
                <a:srgbClr val="000000"/>
              </a:solidFill>
              <a:latin typeface="Arial"/>
            </a:endParaRPr>
          </a:p>
          <a:p>
            <a:pPr>
              <a:lnSpc>
                <a:spcPct val="100000"/>
              </a:lnSpc>
              <a:tabLst>
                <a:tab pos="0" algn="l"/>
              </a:tabLst>
            </a:pPr>
            <a:r>
              <a:rPr lang="uk-UA" sz="2400" b="1" i="1" strike="noStrike" spc="-1">
                <a:solidFill>
                  <a:srgbClr val="FFFFFF"/>
                </a:solidFill>
                <a:latin typeface="Roboto"/>
                <a:ea typeface="Roboto"/>
              </a:rPr>
              <a:t>виконувати роботу:</a:t>
            </a:r>
            <a:endParaRPr lang="uk-UA" sz="24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uk-UA" sz="2800" b="0" strike="noStrike" spc="-1">
                <a:solidFill>
                  <a:srgbClr val="FFFFFF"/>
                </a:solidFill>
                <a:latin typeface="Arial"/>
                <a:ea typeface="Arial"/>
              </a:rPr>
              <a:t> </a:t>
            </a:r>
            <a:r>
              <a:rPr lang="ru-UA" sz="2800" b="0" strike="noStrike" spc="-1">
                <a:solidFill>
                  <a:srgbClr val="FFFFFF"/>
                </a:solidFill>
                <a:latin typeface="Times New Roman"/>
                <a:ea typeface="Arial"/>
              </a:rPr>
              <a:t>техніка з підготовки виробництва</a:t>
            </a:r>
            <a:endParaRPr lang="uk-UA" sz="28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uk-UA" sz="2800" b="0" strike="noStrike" spc="-1">
                <a:solidFill>
                  <a:srgbClr val="FFFFFF"/>
                </a:solidFill>
                <a:latin typeface="Arial"/>
                <a:ea typeface="Arial"/>
              </a:rPr>
              <a:t> </a:t>
            </a:r>
            <a:r>
              <a:rPr lang="ru-UA" sz="2800" b="0" strike="noStrike" spc="-1">
                <a:solidFill>
                  <a:srgbClr val="FFFFFF"/>
                </a:solidFill>
                <a:latin typeface="Times New Roman"/>
                <a:ea typeface="Arial"/>
              </a:rPr>
              <a:t>техніка з ремонту устаткування</a:t>
            </a:r>
            <a:endParaRPr lang="uk-UA" sz="28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uk-UA" sz="2800" b="0" strike="noStrike" spc="-1">
                <a:solidFill>
                  <a:srgbClr val="FFFFFF"/>
                </a:solidFill>
                <a:latin typeface="Arial"/>
                <a:ea typeface="Arial"/>
              </a:rPr>
              <a:t> </a:t>
            </a:r>
            <a:r>
              <a:rPr lang="ru-UA" sz="2800" b="0" strike="noStrike" spc="-1">
                <a:solidFill>
                  <a:srgbClr val="FFFFFF"/>
                </a:solidFill>
                <a:latin typeface="Times New Roman"/>
                <a:ea typeface="Arial"/>
              </a:rPr>
              <a:t>техніка-конструктора</a:t>
            </a:r>
            <a:endParaRPr lang="uk-UA" sz="28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uk-UA" sz="2800" b="0" strike="noStrike" spc="-1">
                <a:solidFill>
                  <a:srgbClr val="FFFFFF"/>
                </a:solidFill>
                <a:latin typeface="Arial"/>
                <a:ea typeface="Arial"/>
              </a:rPr>
              <a:t> </a:t>
            </a:r>
            <a:r>
              <a:rPr lang="ru-UA" sz="2800" b="0" strike="noStrike" spc="-1">
                <a:solidFill>
                  <a:srgbClr val="FFFFFF"/>
                </a:solidFill>
                <a:latin typeface="Times New Roman"/>
                <a:ea typeface="Arial"/>
              </a:rPr>
              <a:t>техніка-технолога</a:t>
            </a:r>
            <a:endParaRPr lang="uk-UA" sz="28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ru-RU" sz="2800" b="0" strike="noStrike" spc="-1">
                <a:solidFill>
                  <a:srgbClr val="727272"/>
                </a:solidFill>
                <a:latin typeface="Roboto"/>
                <a:ea typeface="Roboto"/>
              </a:rPr>
              <a:t> </a:t>
            </a:r>
            <a:r>
              <a:rPr lang="uk-UA" sz="2800" b="0" strike="noStrike" spc="-1">
                <a:solidFill>
                  <a:srgbClr val="FEFFFE"/>
                </a:solidFill>
                <a:latin typeface="Times New Roman"/>
                <a:ea typeface="Roboto"/>
              </a:rPr>
              <a:t>техніка з механізації </a:t>
            </a:r>
            <a:endParaRPr lang="uk-UA" sz="2800" b="0" strike="noStrike" spc="-1">
              <a:solidFill>
                <a:srgbClr val="000000"/>
              </a:solidFill>
              <a:latin typeface="Arial"/>
            </a:endParaRPr>
          </a:p>
          <a:p>
            <a:pPr>
              <a:lnSpc>
                <a:spcPct val="100000"/>
              </a:lnSpc>
              <a:tabLst>
                <a:tab pos="0" algn="l"/>
              </a:tabLst>
            </a:pPr>
            <a:r>
              <a:rPr lang="uk-UA" sz="2800" b="0" strike="noStrike" spc="-1">
                <a:solidFill>
                  <a:srgbClr val="FEFFFE"/>
                </a:solidFill>
                <a:latin typeface="Times New Roman"/>
                <a:ea typeface="Roboto"/>
              </a:rPr>
              <a:t>трудомістких процесів</a:t>
            </a:r>
            <a:endParaRPr lang="uk-UA" sz="2800" b="0" strike="noStrike" spc="-1">
              <a:solidFill>
                <a:srgbClr val="000000"/>
              </a:solidFill>
              <a:latin typeface="Arial"/>
            </a:endParaRPr>
          </a:p>
        </p:txBody>
      </p:sp>
      <p:sp>
        <p:nvSpPr>
          <p:cNvPr id="147" name="Rounded Rectangle"/>
          <p:cNvSpPr/>
          <p:nvPr/>
        </p:nvSpPr>
        <p:spPr>
          <a:xfrm>
            <a:off x="6009120" y="1959840"/>
            <a:ext cx="1644120" cy="1650600"/>
          </a:xfrm>
          <a:prstGeom prst="roundRect">
            <a:avLst>
              <a:gd name="adj" fmla="val 4649"/>
            </a:avLst>
          </a:prstGeom>
          <a:solidFill>
            <a:srgbClr val="00B0F0"/>
          </a:soli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nSpc>
                <a:spcPct val="100000"/>
              </a:lnSpc>
              <a:tabLst>
                <a:tab pos="0" algn="l"/>
              </a:tabLst>
            </a:pPr>
            <a:endParaRPr lang="uk-UA" sz="1800" b="0" strike="noStrike" spc="-1">
              <a:solidFill>
                <a:srgbClr val="000000"/>
              </a:solidFill>
              <a:latin typeface="Calibri"/>
              <a:ea typeface="Calibri"/>
            </a:endParaRPr>
          </a:p>
        </p:txBody>
      </p:sp>
      <p:sp>
        <p:nvSpPr>
          <p:cNvPr id="148" name="TextBox 10"/>
          <p:cNvSpPr/>
          <p:nvPr/>
        </p:nvSpPr>
        <p:spPr>
          <a:xfrm>
            <a:off x="564480" y="6023160"/>
            <a:ext cx="5823000" cy="821160"/>
          </a:xfrm>
          <a:prstGeom prst="rect">
            <a:avLst/>
          </a:prstGeom>
          <a:noFill/>
          <a:ln w="1270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uk-UA" sz="2400" b="1" strike="noStrike" spc="-1">
                <a:solidFill>
                  <a:srgbClr val="FFFF00"/>
                </a:solidFill>
                <a:latin typeface="Times New Roman"/>
                <a:ea typeface="Calibri"/>
              </a:rPr>
              <a:t>База 9 класів – 3 роки 10 місяців</a:t>
            </a:r>
            <a:endParaRPr lang="uk-UA" sz="2400" b="0" strike="noStrike" spc="-1">
              <a:solidFill>
                <a:srgbClr val="000000"/>
              </a:solidFill>
              <a:latin typeface="Arial"/>
            </a:endParaRPr>
          </a:p>
          <a:p>
            <a:pPr>
              <a:lnSpc>
                <a:spcPct val="100000"/>
              </a:lnSpc>
              <a:tabLst>
                <a:tab pos="0" algn="l"/>
              </a:tabLst>
            </a:pPr>
            <a:r>
              <a:rPr lang="uk-UA" sz="2400" b="1" strike="noStrike" spc="-1">
                <a:solidFill>
                  <a:srgbClr val="FFFF00"/>
                </a:solidFill>
                <a:latin typeface="Times New Roman"/>
                <a:ea typeface="Calibri"/>
              </a:rPr>
              <a:t>База 11  класів – 2 роки 10 місяців </a:t>
            </a:r>
            <a:endParaRPr lang="uk-UA" sz="2400" b="0" strike="noStrike" spc="-1">
              <a:solidFill>
                <a:srgbClr val="000000"/>
              </a:solidFill>
              <a:latin typeface="Arial"/>
            </a:endParaRPr>
          </a:p>
        </p:txBody>
      </p:sp>
      <p:sp>
        <p:nvSpPr>
          <p:cNvPr id="149" name="TextBox 12"/>
          <p:cNvSpPr/>
          <p:nvPr/>
        </p:nvSpPr>
        <p:spPr>
          <a:xfrm>
            <a:off x="0" y="6115320"/>
            <a:ext cx="778320" cy="1186920"/>
          </a:xfrm>
          <a:prstGeom prst="rect">
            <a:avLst/>
          </a:prstGeom>
          <a:noFill/>
          <a:ln w="1270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ru-UA" sz="3600" b="0" strike="noStrike" spc="-1">
                <a:solidFill>
                  <a:srgbClr val="FEFFFE"/>
                </a:solidFill>
                <a:latin typeface="Arial"/>
                <a:ea typeface="Arial"/>
              </a:rPr>
              <a:t>🕒</a:t>
            </a:r>
            <a:endParaRPr lang="uk-UA" sz="3600" b="0" strike="noStrike" spc="-1">
              <a:solidFill>
                <a:srgbClr val="000000"/>
              </a:solidFill>
              <a:latin typeface="Arial"/>
            </a:endParaRPr>
          </a:p>
        </p:txBody>
      </p:sp>
      <p:sp>
        <p:nvSpPr>
          <p:cNvPr id="150" name="Graphic 237"/>
          <p:cNvSpPr/>
          <p:nvPr/>
        </p:nvSpPr>
        <p:spPr>
          <a:xfrm>
            <a:off x="6387840" y="2313000"/>
            <a:ext cx="942840" cy="944280"/>
          </a:xfrm>
          <a:custGeom>
            <a:avLst/>
            <a:gdLst>
              <a:gd name="textAreaLeft" fmla="*/ 0 w 942840"/>
              <a:gd name="textAreaRight" fmla="*/ 943200 w 942840"/>
              <a:gd name="textAreaTop" fmla="*/ 0 h 944280"/>
              <a:gd name="textAreaBottom" fmla="*/ 944640 h 944280"/>
            </a:gdLst>
            <a:ahLst/>
            <a:cxnLst/>
            <a:rect l="textAreaLeft" t="textAreaTop" r="textAreaRight" b="textAreaBottom"/>
            <a:pathLst>
              <a:path w="21023" h="21356">
                <a:moveTo>
                  <a:pt x="15748" y="1025"/>
                </a:moveTo>
                <a:lnTo>
                  <a:pt x="12233" y="4592"/>
                </a:lnTo>
                <a:lnTo>
                  <a:pt x="13133" y="8001"/>
                </a:lnTo>
                <a:lnTo>
                  <a:pt x="16495" y="8915"/>
                </a:lnTo>
                <a:lnTo>
                  <a:pt x="19948" y="5410"/>
                </a:lnTo>
                <a:cubicBezTo>
                  <a:pt x="20146" y="5164"/>
                  <a:pt x="20502" y="5127"/>
                  <a:pt x="20744" y="5328"/>
                </a:cubicBezTo>
                <a:cubicBezTo>
                  <a:pt x="20872" y="5434"/>
                  <a:pt x="20949" y="5591"/>
                  <a:pt x="20952" y="5759"/>
                </a:cubicBezTo>
                <a:cubicBezTo>
                  <a:pt x="21257" y="7834"/>
                  <a:pt x="20564" y="9932"/>
                  <a:pt x="19088" y="11402"/>
                </a:cubicBezTo>
                <a:cubicBezTo>
                  <a:pt x="17801" y="12712"/>
                  <a:pt x="16033" y="13418"/>
                  <a:pt x="14211" y="13348"/>
                </a:cubicBezTo>
                <a:cubicBezTo>
                  <a:pt x="13191" y="13306"/>
                  <a:pt x="12198" y="13690"/>
                  <a:pt x="11465" y="14412"/>
                </a:cubicBezTo>
                <a:lnTo>
                  <a:pt x="5585" y="20379"/>
                </a:lnTo>
                <a:cubicBezTo>
                  <a:pt x="4967" y="21004"/>
                  <a:pt x="4130" y="21356"/>
                  <a:pt x="3257" y="21356"/>
                </a:cubicBezTo>
                <a:cubicBezTo>
                  <a:pt x="3206" y="21356"/>
                  <a:pt x="3154" y="21356"/>
                  <a:pt x="3102" y="21352"/>
                </a:cubicBezTo>
                <a:cubicBezTo>
                  <a:pt x="2174" y="21305"/>
                  <a:pt x="1309" y="20864"/>
                  <a:pt x="718" y="20137"/>
                </a:cubicBezTo>
                <a:cubicBezTo>
                  <a:pt x="-343" y="18762"/>
                  <a:pt x="-215" y="16798"/>
                  <a:pt x="1014" y="15577"/>
                </a:cubicBezTo>
                <a:lnTo>
                  <a:pt x="6814" y="9694"/>
                </a:lnTo>
                <a:cubicBezTo>
                  <a:pt x="7527" y="8951"/>
                  <a:pt x="7906" y="7943"/>
                  <a:pt x="7861" y="6907"/>
                </a:cubicBezTo>
                <a:cubicBezTo>
                  <a:pt x="7800" y="5061"/>
                  <a:pt x="8494" y="3270"/>
                  <a:pt x="9780" y="1961"/>
                </a:cubicBezTo>
                <a:cubicBezTo>
                  <a:pt x="11245" y="457"/>
                  <a:pt x="13332" y="-244"/>
                  <a:pt x="15393" y="76"/>
                </a:cubicBezTo>
                <a:cubicBezTo>
                  <a:pt x="15693" y="88"/>
                  <a:pt x="15927" y="345"/>
                  <a:pt x="15914" y="650"/>
                </a:cubicBezTo>
                <a:cubicBezTo>
                  <a:pt x="15909" y="792"/>
                  <a:pt x="15849" y="927"/>
                  <a:pt x="15748" y="1025"/>
                </a:cubicBezTo>
                <a:close/>
                <a:moveTo>
                  <a:pt x="3947" y="17319"/>
                </a:moveTo>
                <a:cubicBezTo>
                  <a:pt x="3561" y="16929"/>
                  <a:pt x="2937" y="16929"/>
                  <a:pt x="2552" y="17320"/>
                </a:cubicBezTo>
                <a:cubicBezTo>
                  <a:pt x="2167" y="17711"/>
                  <a:pt x="2167" y="18344"/>
                  <a:pt x="2553" y="18734"/>
                </a:cubicBezTo>
                <a:cubicBezTo>
                  <a:pt x="2938" y="19125"/>
                  <a:pt x="3562" y="19125"/>
                  <a:pt x="3947" y="18734"/>
                </a:cubicBezTo>
                <a:cubicBezTo>
                  <a:pt x="4332" y="18344"/>
                  <a:pt x="4332" y="17711"/>
                  <a:pt x="3947" y="17320"/>
                </a:cubicBezTo>
                <a:cubicBezTo>
                  <a:pt x="3947" y="17320"/>
                  <a:pt x="3947" y="17320"/>
                  <a:pt x="3947" y="17319"/>
                </a:cubicBezTo>
                <a:close/>
                <a:moveTo>
                  <a:pt x="6066" y="16113"/>
                </a:moveTo>
                <a:lnTo>
                  <a:pt x="10221" y="11897"/>
                </a:lnTo>
                <a:cubicBezTo>
                  <a:pt x="10482" y="11642"/>
                  <a:pt x="10490" y="11219"/>
                  <a:pt x="10237" y="10955"/>
                </a:cubicBezTo>
                <a:cubicBezTo>
                  <a:pt x="9985" y="10690"/>
                  <a:pt x="9569" y="10682"/>
                  <a:pt x="9308" y="10938"/>
                </a:cubicBezTo>
                <a:cubicBezTo>
                  <a:pt x="9302" y="10944"/>
                  <a:pt x="9297" y="10949"/>
                  <a:pt x="9292" y="10955"/>
                </a:cubicBezTo>
                <a:lnTo>
                  <a:pt x="5136" y="15170"/>
                </a:lnTo>
                <a:cubicBezTo>
                  <a:pt x="4875" y="15426"/>
                  <a:pt x="4868" y="15848"/>
                  <a:pt x="5120" y="16113"/>
                </a:cubicBezTo>
                <a:cubicBezTo>
                  <a:pt x="5372" y="16378"/>
                  <a:pt x="5788" y="16386"/>
                  <a:pt x="6049" y="16130"/>
                </a:cubicBezTo>
                <a:cubicBezTo>
                  <a:pt x="6055" y="16124"/>
                  <a:pt x="6060" y="16119"/>
                  <a:pt x="6066" y="16113"/>
                </a:cubicBezTo>
                <a:close/>
              </a:path>
            </a:pathLst>
          </a:custGeom>
          <a:solidFill>
            <a:schemeClr val="bg1"/>
          </a:soli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nSpc>
                <a:spcPct val="100000"/>
              </a:lnSpc>
              <a:tabLst>
                <a:tab pos="0" algn="l"/>
              </a:tabLst>
            </a:pPr>
            <a:endParaRPr lang="uk-UA" sz="1800" b="0" strike="noStrike" spc="-1">
              <a:solidFill>
                <a:srgbClr val="000000"/>
              </a:solidFill>
              <a:latin typeface="Calibri"/>
              <a:ea typeface="Calibri"/>
            </a:endParaRPr>
          </a:p>
        </p:txBody>
      </p:sp>
      <p:pic>
        <p:nvPicPr>
          <p:cNvPr id="151" name="Picture 2" descr="Stonks Mekanic Blank Template - Imgflip"/>
          <p:cNvPicPr/>
          <p:nvPr/>
        </p:nvPicPr>
        <p:blipFill>
          <a:blip r:embed="rId3"/>
          <a:srcRect b="6595"/>
          <a:stretch/>
        </p:blipFill>
        <p:spPr>
          <a:xfrm>
            <a:off x="3970440" y="4125600"/>
            <a:ext cx="2494080" cy="1869480"/>
          </a:xfrm>
          <a:prstGeom prst="rect">
            <a:avLst/>
          </a:prstGeom>
          <a:ln w="0">
            <a:noFill/>
          </a:ln>
        </p:spPr>
      </p:pic>
      <p:pic>
        <p:nvPicPr>
          <p:cNvPr id="152" name="Рисунок 11"/>
          <p:cNvPicPr/>
          <p:nvPr/>
        </p:nvPicPr>
        <p:blipFill>
          <a:blip r:embed="rId4"/>
          <a:srcRect t="767" r="62382" b="58469"/>
          <a:stretch/>
        </p:blipFill>
        <p:spPr>
          <a:xfrm>
            <a:off x="10672560" y="0"/>
            <a:ext cx="1518480" cy="11556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39590"/>
        </a:solidFill>
        <a:effectLst/>
      </p:bgPr>
    </p:bg>
    <p:spTree>
      <p:nvGrpSpPr>
        <p:cNvPr id="1" name=""/>
        <p:cNvGrpSpPr/>
        <p:nvPr/>
      </p:nvGrpSpPr>
      <p:grpSpPr>
        <a:xfrm>
          <a:off x="0" y="0"/>
          <a:ext cx="0" cy="0"/>
          <a:chOff x="0" y="0"/>
          <a:chExt cx="0" cy="0"/>
        </a:xfrm>
      </p:grpSpPr>
      <p:pic>
        <p:nvPicPr>
          <p:cNvPr id="153" name="Місце для зображення 18"/>
          <p:cNvPicPr/>
          <p:nvPr/>
        </p:nvPicPr>
        <p:blipFill>
          <a:blip r:embed="rId2"/>
          <a:srcRect l="14717" r="14717"/>
          <a:stretch/>
        </p:blipFill>
        <p:spPr>
          <a:xfrm flipH="1">
            <a:off x="6880680" y="-1440"/>
            <a:ext cx="5311440" cy="6845040"/>
          </a:xfrm>
          <a:prstGeom prst="rect">
            <a:avLst/>
          </a:prstGeom>
          <a:ln w="0">
            <a:noFill/>
          </a:ln>
        </p:spPr>
      </p:pic>
      <p:sp>
        <p:nvSpPr>
          <p:cNvPr id="154" name="Rectangle"/>
          <p:cNvSpPr/>
          <p:nvPr/>
        </p:nvSpPr>
        <p:spPr>
          <a:xfrm>
            <a:off x="0" y="-12600"/>
            <a:ext cx="6859080" cy="2089440"/>
          </a:xfrm>
          <a:prstGeom prst="rect">
            <a:avLst/>
          </a:prstGeom>
          <a:gradFill rotWithShape="0">
            <a:gsLst>
              <a:gs pos="0">
                <a:srgbClr val="0070C0">
                  <a:alpha val="70196"/>
                </a:srgbClr>
              </a:gs>
              <a:gs pos="100000">
                <a:srgbClr val="00B0F0">
                  <a:alpha val="21176"/>
                </a:srgbClr>
              </a:gs>
            </a:gsLst>
            <a:lin ang="16200000"/>
          </a:gra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nSpc>
                <a:spcPct val="100000"/>
              </a:lnSpc>
              <a:tabLst>
                <a:tab pos="0" algn="l"/>
              </a:tabLst>
            </a:pPr>
            <a:endParaRPr lang="uk-UA" sz="1800" b="0" strike="noStrike" spc="-1">
              <a:solidFill>
                <a:srgbClr val="262727"/>
              </a:solidFill>
              <a:latin typeface="Calibri"/>
              <a:ea typeface="Calibri"/>
            </a:endParaRPr>
          </a:p>
        </p:txBody>
      </p:sp>
      <p:sp>
        <p:nvSpPr>
          <p:cNvPr id="155" name="Project…"/>
          <p:cNvSpPr/>
          <p:nvPr/>
        </p:nvSpPr>
        <p:spPr>
          <a:xfrm>
            <a:off x="92520" y="14040"/>
            <a:ext cx="6859080" cy="1918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uk-UA" sz="4000" b="0" strike="noStrike" cap="all" spc="-1">
                <a:solidFill>
                  <a:srgbClr val="FFFFFF"/>
                </a:solidFill>
                <a:latin typeface="Impact"/>
                <a:ea typeface="Impact"/>
              </a:rPr>
              <a:t>Обслуговування верстатів з програмним управлінням і робототехнічних комплексів </a:t>
            </a:r>
            <a:endParaRPr lang="uk-UA" sz="4000" b="0" strike="noStrike" spc="-1">
              <a:solidFill>
                <a:srgbClr val="000000"/>
              </a:solidFill>
              <a:latin typeface="Arial"/>
            </a:endParaRPr>
          </a:p>
        </p:txBody>
      </p:sp>
      <p:sp>
        <p:nvSpPr>
          <p:cNvPr id="156" name="Lorem ipsum dolor sit amet, consectetur adipiscing elit, sed do eiusmod tempor incididunt ut labore et dolore magna"/>
          <p:cNvSpPr/>
          <p:nvPr/>
        </p:nvSpPr>
        <p:spPr>
          <a:xfrm>
            <a:off x="113400" y="2124000"/>
            <a:ext cx="6766560" cy="38073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uk-UA" sz="2400" b="1" i="1" strike="noStrike" spc="-1">
                <a:solidFill>
                  <a:srgbClr val="FFFFFF"/>
                </a:solidFill>
                <a:latin typeface="Roboto"/>
                <a:ea typeface="Roboto"/>
              </a:rPr>
              <a:t>Може займати такі посади та </a:t>
            </a:r>
            <a:endParaRPr lang="uk-UA" sz="2400" b="0" strike="noStrike" spc="-1">
              <a:solidFill>
                <a:srgbClr val="000000"/>
              </a:solidFill>
              <a:latin typeface="Arial"/>
            </a:endParaRPr>
          </a:p>
          <a:p>
            <a:pPr>
              <a:lnSpc>
                <a:spcPct val="100000"/>
              </a:lnSpc>
              <a:tabLst>
                <a:tab pos="0" algn="l"/>
              </a:tabLst>
            </a:pPr>
            <a:r>
              <a:rPr lang="uk-UA" sz="2400" b="1" i="1" strike="noStrike" spc="-1">
                <a:solidFill>
                  <a:srgbClr val="FFFFFF"/>
                </a:solidFill>
                <a:latin typeface="Roboto"/>
                <a:ea typeface="Roboto"/>
              </a:rPr>
              <a:t>виконувати роботу:</a:t>
            </a:r>
            <a:endParaRPr lang="uk-UA" sz="24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uk-UA" sz="2800" b="0" strike="noStrike" spc="-1">
                <a:solidFill>
                  <a:srgbClr val="FFFFFF"/>
                </a:solidFill>
                <a:latin typeface="Arial"/>
                <a:ea typeface="Arial"/>
              </a:rPr>
              <a:t> </a:t>
            </a:r>
            <a:r>
              <a:rPr lang="ru-UA" sz="2800" b="0" strike="noStrike" spc="-1">
                <a:solidFill>
                  <a:srgbClr val="FFFFFF"/>
                </a:solidFill>
                <a:latin typeface="Times New Roman"/>
                <a:ea typeface="Arial"/>
              </a:rPr>
              <a:t>електромеханіка</a:t>
            </a:r>
            <a:endParaRPr lang="uk-UA" sz="28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uk-UA" sz="2800" b="0" strike="noStrike" spc="-1">
                <a:solidFill>
                  <a:srgbClr val="FFFFFF"/>
                </a:solidFill>
                <a:latin typeface="Arial"/>
                <a:ea typeface="Arial"/>
              </a:rPr>
              <a:t> </a:t>
            </a:r>
            <a:r>
              <a:rPr lang="ru-UA" sz="2800" b="0" strike="noStrike" spc="-1">
                <a:solidFill>
                  <a:srgbClr val="FFFFFF"/>
                </a:solidFill>
                <a:latin typeface="Times New Roman"/>
                <a:ea typeface="Arial"/>
              </a:rPr>
              <a:t>техніка з експлуатації та ремонту мікропроцессорної та робототехніки</a:t>
            </a:r>
            <a:endParaRPr lang="uk-UA" sz="28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uk-UA" sz="2800" b="0" strike="noStrike" spc="-1">
                <a:solidFill>
                  <a:srgbClr val="FFFFFF"/>
                </a:solidFill>
                <a:latin typeface="Arial"/>
                <a:ea typeface="Arial"/>
              </a:rPr>
              <a:t> </a:t>
            </a:r>
            <a:r>
              <a:rPr lang="ru-UA" sz="2800" b="0" strike="noStrike" spc="-1">
                <a:solidFill>
                  <a:srgbClr val="FFFFFF"/>
                </a:solidFill>
                <a:latin typeface="Times New Roman"/>
                <a:ea typeface="Arial"/>
              </a:rPr>
              <a:t>техніка-конструктора</a:t>
            </a:r>
            <a:endParaRPr lang="uk-UA" sz="28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uk-UA" sz="2800" b="0" strike="noStrike" spc="-1">
                <a:solidFill>
                  <a:srgbClr val="FFFFFF"/>
                </a:solidFill>
                <a:latin typeface="Arial"/>
                <a:ea typeface="Arial"/>
              </a:rPr>
              <a:t> </a:t>
            </a:r>
            <a:r>
              <a:rPr lang="ru-UA" sz="2800" b="0" strike="noStrike" spc="-1">
                <a:solidFill>
                  <a:srgbClr val="FFFFFF"/>
                </a:solidFill>
                <a:latin typeface="Times New Roman"/>
                <a:ea typeface="Arial"/>
              </a:rPr>
              <a:t>техніка-технолога</a:t>
            </a:r>
            <a:endParaRPr lang="uk-UA" sz="28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uk-UA" sz="2800" b="0" strike="noStrike" spc="-1">
                <a:solidFill>
                  <a:srgbClr val="FFFFFF"/>
                </a:solidFill>
                <a:latin typeface="Arial"/>
                <a:ea typeface="Arial"/>
              </a:rPr>
              <a:t> </a:t>
            </a:r>
            <a:r>
              <a:rPr lang="ru-UA" sz="2800" b="0" strike="noStrike" spc="-1">
                <a:solidFill>
                  <a:srgbClr val="FFFFFF"/>
                </a:solidFill>
                <a:latin typeface="Times New Roman"/>
                <a:ea typeface="Arial"/>
              </a:rPr>
              <a:t>техніка з налагоджування верстатів з програмним управлінням</a:t>
            </a:r>
            <a:endParaRPr lang="uk-UA" sz="2800" b="0" strike="noStrike" spc="-1">
              <a:solidFill>
                <a:srgbClr val="000000"/>
              </a:solidFill>
              <a:latin typeface="Arial"/>
            </a:endParaRPr>
          </a:p>
        </p:txBody>
      </p:sp>
      <p:sp>
        <p:nvSpPr>
          <p:cNvPr id="157" name="Rounded Rectangle"/>
          <p:cNvSpPr/>
          <p:nvPr/>
        </p:nvSpPr>
        <p:spPr>
          <a:xfrm>
            <a:off x="6009120" y="1959840"/>
            <a:ext cx="1644120" cy="1650600"/>
          </a:xfrm>
          <a:prstGeom prst="roundRect">
            <a:avLst>
              <a:gd name="adj" fmla="val 4649"/>
            </a:avLst>
          </a:prstGeom>
          <a:solidFill>
            <a:srgbClr val="00B0F0"/>
          </a:soli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nSpc>
                <a:spcPct val="100000"/>
              </a:lnSpc>
              <a:tabLst>
                <a:tab pos="0" algn="l"/>
              </a:tabLst>
            </a:pPr>
            <a:endParaRPr lang="uk-UA" sz="1800" b="0" strike="noStrike" spc="-1">
              <a:solidFill>
                <a:srgbClr val="000000"/>
              </a:solidFill>
              <a:latin typeface="Calibri"/>
              <a:ea typeface="Calibri"/>
            </a:endParaRPr>
          </a:p>
        </p:txBody>
      </p:sp>
      <p:pic>
        <p:nvPicPr>
          <p:cNvPr id="158" name="Picture 4" descr="Гибель рабочего от удара током в Харькове: что произошло - Город Х"/>
          <p:cNvPicPr/>
          <p:nvPr/>
        </p:nvPicPr>
        <p:blipFill>
          <a:blip r:embed="rId3"/>
          <a:stretch/>
        </p:blipFill>
        <p:spPr>
          <a:xfrm>
            <a:off x="7137720" y="4941720"/>
            <a:ext cx="2791800" cy="1674720"/>
          </a:xfrm>
          <a:prstGeom prst="rect">
            <a:avLst/>
          </a:prstGeom>
          <a:ln w="0">
            <a:noFill/>
          </a:ln>
        </p:spPr>
      </p:pic>
      <p:sp>
        <p:nvSpPr>
          <p:cNvPr id="159" name="TextBox 10"/>
          <p:cNvSpPr/>
          <p:nvPr/>
        </p:nvSpPr>
        <p:spPr>
          <a:xfrm>
            <a:off x="661680" y="5945760"/>
            <a:ext cx="5444640" cy="821160"/>
          </a:xfrm>
          <a:prstGeom prst="rect">
            <a:avLst/>
          </a:prstGeom>
          <a:noFill/>
          <a:ln w="1270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uk-UA" sz="2400" b="1" strike="noStrike" spc="-1">
                <a:solidFill>
                  <a:srgbClr val="FFFF00"/>
                </a:solidFill>
                <a:latin typeface="Times New Roman"/>
                <a:ea typeface="Calibri"/>
              </a:rPr>
              <a:t>База 9 класів – 3 роки 10 місяців</a:t>
            </a:r>
            <a:endParaRPr lang="uk-UA" sz="2400" b="0" strike="noStrike" spc="-1">
              <a:solidFill>
                <a:srgbClr val="000000"/>
              </a:solidFill>
              <a:latin typeface="Arial"/>
            </a:endParaRPr>
          </a:p>
          <a:p>
            <a:pPr>
              <a:lnSpc>
                <a:spcPct val="100000"/>
              </a:lnSpc>
              <a:tabLst>
                <a:tab pos="0" algn="l"/>
              </a:tabLst>
            </a:pPr>
            <a:r>
              <a:rPr lang="uk-UA" sz="2400" b="1" strike="noStrike" spc="-1">
                <a:solidFill>
                  <a:srgbClr val="FFFF00"/>
                </a:solidFill>
                <a:latin typeface="Times New Roman"/>
                <a:ea typeface="Calibri"/>
              </a:rPr>
              <a:t>База 11  класів – 2 роки 10 місяців </a:t>
            </a:r>
            <a:endParaRPr lang="uk-UA" sz="2400" b="0" strike="noStrike" spc="-1">
              <a:solidFill>
                <a:srgbClr val="000000"/>
              </a:solidFill>
              <a:latin typeface="Arial"/>
            </a:endParaRPr>
          </a:p>
        </p:txBody>
      </p:sp>
      <p:sp>
        <p:nvSpPr>
          <p:cNvPr id="160" name="TextBox 12"/>
          <p:cNvSpPr/>
          <p:nvPr/>
        </p:nvSpPr>
        <p:spPr>
          <a:xfrm>
            <a:off x="83880" y="6018120"/>
            <a:ext cx="778320" cy="1186920"/>
          </a:xfrm>
          <a:prstGeom prst="rect">
            <a:avLst/>
          </a:prstGeom>
          <a:noFill/>
          <a:ln w="1270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ru-UA" sz="3600" b="0" strike="noStrike" spc="-1">
                <a:solidFill>
                  <a:srgbClr val="FEFFFE"/>
                </a:solidFill>
                <a:latin typeface="Arial"/>
                <a:ea typeface="Arial"/>
              </a:rPr>
              <a:t>🕒</a:t>
            </a:r>
            <a:endParaRPr lang="uk-UA" sz="3600" b="0" strike="noStrike" spc="-1">
              <a:solidFill>
                <a:srgbClr val="000000"/>
              </a:solidFill>
              <a:latin typeface="Arial"/>
            </a:endParaRPr>
          </a:p>
        </p:txBody>
      </p:sp>
      <p:sp>
        <p:nvSpPr>
          <p:cNvPr id="161" name="Graphic 115"/>
          <p:cNvSpPr/>
          <p:nvPr/>
        </p:nvSpPr>
        <p:spPr>
          <a:xfrm>
            <a:off x="6591600" y="2244600"/>
            <a:ext cx="576720" cy="1069560"/>
          </a:xfrm>
          <a:custGeom>
            <a:avLst/>
            <a:gdLst>
              <a:gd name="textAreaLeft" fmla="*/ 0 w 576720"/>
              <a:gd name="textAreaRight" fmla="*/ 577080 w 576720"/>
              <a:gd name="textAreaTop" fmla="*/ 0 h 1069560"/>
              <a:gd name="textAreaBottom" fmla="*/ 1069920 h 1069560"/>
            </a:gdLst>
            <a:ahLst/>
            <a:cxnLst/>
            <a:rect l="textAreaLeft" t="textAreaTop" r="textAreaRight" b="textAreaBottom"/>
            <a:pathLst>
              <a:path w="21599" h="21600">
                <a:moveTo>
                  <a:pt x="7855" y="21600"/>
                </a:moveTo>
                <a:cubicBezTo>
                  <a:pt x="7313" y="21600"/>
                  <a:pt x="6873" y="21298"/>
                  <a:pt x="6873" y="20925"/>
                </a:cubicBezTo>
                <a:cubicBezTo>
                  <a:pt x="6873" y="20877"/>
                  <a:pt x="6880" y="20830"/>
                  <a:pt x="6895" y="20783"/>
                </a:cubicBezTo>
                <a:lnTo>
                  <a:pt x="9586" y="12150"/>
                </a:lnTo>
                <a:lnTo>
                  <a:pt x="983" y="12150"/>
                </a:lnTo>
                <a:cubicBezTo>
                  <a:pt x="440" y="12150"/>
                  <a:pt x="0" y="11848"/>
                  <a:pt x="0" y="11475"/>
                </a:cubicBezTo>
                <a:cubicBezTo>
                  <a:pt x="0" y="11394"/>
                  <a:pt x="21" y="11314"/>
                  <a:pt x="63" y="11238"/>
                </a:cubicBezTo>
                <a:lnTo>
                  <a:pt x="5953" y="438"/>
                </a:lnTo>
                <a:cubicBezTo>
                  <a:pt x="6097" y="175"/>
                  <a:pt x="6464" y="0"/>
                  <a:pt x="6873" y="0"/>
                </a:cubicBezTo>
                <a:lnTo>
                  <a:pt x="17673" y="0"/>
                </a:lnTo>
                <a:cubicBezTo>
                  <a:pt x="18215" y="0"/>
                  <a:pt x="18655" y="303"/>
                  <a:pt x="18655" y="675"/>
                </a:cubicBezTo>
                <a:cubicBezTo>
                  <a:pt x="18655" y="772"/>
                  <a:pt x="18625" y="867"/>
                  <a:pt x="18567" y="955"/>
                </a:cubicBezTo>
                <a:lnTo>
                  <a:pt x="14289" y="7425"/>
                </a:lnTo>
                <a:lnTo>
                  <a:pt x="20619" y="7425"/>
                </a:lnTo>
                <a:cubicBezTo>
                  <a:pt x="21161" y="7425"/>
                  <a:pt x="21600" y="7728"/>
                  <a:pt x="21599" y="8101"/>
                </a:cubicBezTo>
                <a:cubicBezTo>
                  <a:pt x="21599" y="8236"/>
                  <a:pt x="21540" y="8369"/>
                  <a:pt x="21428" y="8481"/>
                </a:cubicBezTo>
                <a:lnTo>
                  <a:pt x="8665" y="21306"/>
                </a:lnTo>
                <a:cubicBezTo>
                  <a:pt x="8482" y="21490"/>
                  <a:pt x="8179" y="21600"/>
                  <a:pt x="7855" y="21600"/>
                </a:cubicBezTo>
                <a:close/>
              </a:path>
            </a:pathLst>
          </a:custGeom>
          <a:solidFill>
            <a:schemeClr val="bg1"/>
          </a:soli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nSpc>
                <a:spcPct val="100000"/>
              </a:lnSpc>
              <a:tabLst>
                <a:tab pos="0" algn="l"/>
              </a:tabLst>
            </a:pPr>
            <a:endParaRPr lang="uk-UA" sz="1800" b="0" strike="noStrike" spc="-1">
              <a:solidFill>
                <a:srgbClr val="000000"/>
              </a:solidFill>
              <a:latin typeface="Calibri"/>
              <a:ea typeface="Calibri"/>
            </a:endParaRPr>
          </a:p>
        </p:txBody>
      </p:sp>
      <p:pic>
        <p:nvPicPr>
          <p:cNvPr id="162" name="Рисунок 11"/>
          <p:cNvPicPr/>
          <p:nvPr/>
        </p:nvPicPr>
        <p:blipFill>
          <a:blip r:embed="rId4"/>
          <a:srcRect t="767" r="62382" b="58469"/>
          <a:stretch/>
        </p:blipFill>
        <p:spPr>
          <a:xfrm>
            <a:off x="10694160" y="14040"/>
            <a:ext cx="1518480" cy="11556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39590"/>
        </a:solidFill>
        <a:effectLst/>
      </p:bgPr>
    </p:bg>
    <p:spTree>
      <p:nvGrpSpPr>
        <p:cNvPr id="1" name=""/>
        <p:cNvGrpSpPr/>
        <p:nvPr/>
      </p:nvGrpSpPr>
      <p:grpSpPr>
        <a:xfrm>
          <a:off x="0" y="0"/>
          <a:ext cx="0" cy="0"/>
          <a:chOff x="0" y="0"/>
          <a:chExt cx="0" cy="0"/>
        </a:xfrm>
      </p:grpSpPr>
      <p:pic>
        <p:nvPicPr>
          <p:cNvPr id="163" name="Місце для зображення 11"/>
          <p:cNvPicPr/>
          <p:nvPr/>
        </p:nvPicPr>
        <p:blipFill>
          <a:blip r:embed="rId2"/>
          <a:srcRect l="28113" r="28113"/>
          <a:stretch/>
        </p:blipFill>
        <p:spPr>
          <a:xfrm flipH="1">
            <a:off x="6860160" y="9360"/>
            <a:ext cx="5331960" cy="6848280"/>
          </a:xfrm>
          <a:prstGeom prst="rect">
            <a:avLst/>
          </a:prstGeom>
          <a:ln w="0">
            <a:noFill/>
          </a:ln>
        </p:spPr>
      </p:pic>
      <p:sp>
        <p:nvSpPr>
          <p:cNvPr id="164" name="Rectangle"/>
          <p:cNvSpPr/>
          <p:nvPr/>
        </p:nvSpPr>
        <p:spPr>
          <a:xfrm>
            <a:off x="0" y="-12600"/>
            <a:ext cx="6859080" cy="1972080"/>
          </a:xfrm>
          <a:prstGeom prst="rect">
            <a:avLst/>
          </a:prstGeom>
          <a:gradFill rotWithShape="0">
            <a:gsLst>
              <a:gs pos="0">
                <a:srgbClr val="0070C0">
                  <a:alpha val="70196"/>
                </a:srgbClr>
              </a:gs>
              <a:gs pos="100000">
                <a:srgbClr val="00B0F0">
                  <a:alpha val="21176"/>
                </a:srgbClr>
              </a:gs>
            </a:gsLst>
            <a:lin ang="16200000"/>
          </a:gra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nSpc>
                <a:spcPct val="100000"/>
              </a:lnSpc>
              <a:tabLst>
                <a:tab pos="0" algn="l"/>
              </a:tabLst>
            </a:pPr>
            <a:endParaRPr lang="uk-UA" sz="1800" b="0" strike="noStrike" spc="-1">
              <a:solidFill>
                <a:srgbClr val="262727"/>
              </a:solidFill>
              <a:latin typeface="Calibri"/>
              <a:ea typeface="Calibri"/>
            </a:endParaRPr>
          </a:p>
        </p:txBody>
      </p:sp>
      <p:sp>
        <p:nvSpPr>
          <p:cNvPr id="165" name="Project…"/>
          <p:cNvSpPr/>
          <p:nvPr/>
        </p:nvSpPr>
        <p:spPr>
          <a:xfrm>
            <a:off x="92520" y="14040"/>
            <a:ext cx="6859080" cy="1918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uk-UA" sz="4000" b="0" strike="noStrike" cap="all" spc="-1">
                <a:solidFill>
                  <a:srgbClr val="FFFFFF"/>
                </a:solidFill>
                <a:latin typeface="Impact"/>
                <a:ea typeface="Impact"/>
              </a:rPr>
              <a:t>технологія обробки матеріалів на верстатах і автоматичних лініях </a:t>
            </a:r>
            <a:endParaRPr lang="uk-UA" sz="4000" b="0" strike="noStrike" spc="-1">
              <a:solidFill>
                <a:srgbClr val="000000"/>
              </a:solidFill>
              <a:latin typeface="Arial"/>
            </a:endParaRPr>
          </a:p>
        </p:txBody>
      </p:sp>
      <p:sp>
        <p:nvSpPr>
          <p:cNvPr id="166" name="Lorem ipsum dolor sit amet, consectetur adipiscing elit, sed do eiusmod tempor incididunt ut labore et dolore magna"/>
          <p:cNvSpPr/>
          <p:nvPr/>
        </p:nvSpPr>
        <p:spPr>
          <a:xfrm>
            <a:off x="138600" y="2039400"/>
            <a:ext cx="6766560" cy="33807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uk-UA" sz="2400" b="1" i="1" strike="noStrike" spc="-1">
                <a:solidFill>
                  <a:srgbClr val="FFFFFF"/>
                </a:solidFill>
                <a:latin typeface="Roboto"/>
                <a:ea typeface="Roboto"/>
              </a:rPr>
              <a:t>Може займати такі посади та </a:t>
            </a:r>
            <a:endParaRPr lang="uk-UA" sz="2400" b="0" strike="noStrike" spc="-1">
              <a:solidFill>
                <a:srgbClr val="000000"/>
              </a:solidFill>
              <a:latin typeface="Arial"/>
            </a:endParaRPr>
          </a:p>
          <a:p>
            <a:pPr>
              <a:lnSpc>
                <a:spcPct val="100000"/>
              </a:lnSpc>
              <a:tabLst>
                <a:tab pos="0" algn="l"/>
              </a:tabLst>
            </a:pPr>
            <a:r>
              <a:rPr lang="uk-UA" sz="2400" b="1" i="1" strike="noStrike" spc="-1">
                <a:solidFill>
                  <a:srgbClr val="FFFFFF"/>
                </a:solidFill>
                <a:latin typeface="Roboto"/>
                <a:ea typeface="Roboto"/>
              </a:rPr>
              <a:t>виконувати роботу:</a:t>
            </a:r>
            <a:endParaRPr lang="uk-UA" sz="24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ru-UA" sz="2800" b="0" strike="noStrike" spc="-1">
                <a:solidFill>
                  <a:srgbClr val="FFFFFF"/>
                </a:solidFill>
                <a:latin typeface="Times New Roman"/>
                <a:ea typeface="Arial"/>
              </a:rPr>
              <a:t>техніка з нормування праці</a:t>
            </a:r>
            <a:endParaRPr lang="uk-UA" sz="28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ru-UA" sz="2800" b="0" strike="noStrike" spc="-1">
                <a:solidFill>
                  <a:srgbClr val="FFFFFF"/>
                </a:solidFill>
                <a:latin typeface="Times New Roman"/>
                <a:ea typeface="Arial"/>
              </a:rPr>
              <a:t>диспетчера виробництва</a:t>
            </a:r>
            <a:endParaRPr lang="uk-UA" sz="28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ru-UA" sz="2800" b="0" strike="noStrike" spc="-1">
                <a:solidFill>
                  <a:srgbClr val="FFFFFF"/>
                </a:solidFill>
                <a:latin typeface="Times New Roman"/>
                <a:ea typeface="Arial"/>
              </a:rPr>
              <a:t>техніка-конструктора</a:t>
            </a:r>
            <a:endParaRPr lang="uk-UA" sz="28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ru-UA" sz="2800" b="0" strike="noStrike" spc="-1">
                <a:solidFill>
                  <a:srgbClr val="FFFFFF"/>
                </a:solidFill>
                <a:latin typeface="Times New Roman"/>
                <a:ea typeface="Arial"/>
              </a:rPr>
              <a:t>техніка-технолога</a:t>
            </a:r>
            <a:endParaRPr lang="uk-UA" sz="28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ru-RU" sz="2800" b="0" strike="noStrike" spc="-1">
                <a:solidFill>
                  <a:srgbClr val="727272"/>
                </a:solidFill>
                <a:latin typeface="Roboto"/>
                <a:ea typeface="Roboto"/>
              </a:rPr>
              <a:t> </a:t>
            </a:r>
            <a:r>
              <a:rPr lang="ru-RU" sz="2800" b="0" strike="noStrike" spc="-1">
                <a:solidFill>
                  <a:srgbClr val="FEFFFE"/>
                </a:solidFill>
                <a:latin typeface="Times New Roman"/>
                <a:ea typeface="Roboto"/>
              </a:rPr>
              <a:t>конструктора технологічного </a:t>
            </a:r>
            <a:endParaRPr lang="uk-UA" sz="2800" b="0" strike="noStrike" spc="-1">
              <a:solidFill>
                <a:srgbClr val="000000"/>
              </a:solidFill>
              <a:latin typeface="Arial"/>
            </a:endParaRPr>
          </a:p>
          <a:p>
            <a:pPr>
              <a:lnSpc>
                <a:spcPct val="100000"/>
              </a:lnSpc>
              <a:tabLst>
                <a:tab pos="0" algn="l"/>
              </a:tabLst>
            </a:pPr>
            <a:r>
              <a:rPr lang="ru-RU" sz="2800" b="0" strike="noStrike" spc="-1">
                <a:solidFill>
                  <a:srgbClr val="FEFFFE"/>
                </a:solidFill>
                <a:latin typeface="Times New Roman"/>
                <a:ea typeface="Roboto"/>
              </a:rPr>
              <a:t>оснащення та інструменту</a:t>
            </a:r>
            <a:endParaRPr lang="uk-UA" sz="2800" b="0" strike="noStrike" spc="-1">
              <a:solidFill>
                <a:srgbClr val="000000"/>
              </a:solidFill>
              <a:latin typeface="Arial"/>
            </a:endParaRPr>
          </a:p>
        </p:txBody>
      </p:sp>
      <p:sp>
        <p:nvSpPr>
          <p:cNvPr id="167" name="Rounded Rectangle"/>
          <p:cNvSpPr/>
          <p:nvPr/>
        </p:nvSpPr>
        <p:spPr>
          <a:xfrm>
            <a:off x="6009120" y="1959840"/>
            <a:ext cx="1644120" cy="1650600"/>
          </a:xfrm>
          <a:prstGeom prst="roundRect">
            <a:avLst>
              <a:gd name="adj" fmla="val 4649"/>
            </a:avLst>
          </a:prstGeom>
          <a:solidFill>
            <a:srgbClr val="00B0F0"/>
          </a:soli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nSpc>
                <a:spcPct val="100000"/>
              </a:lnSpc>
              <a:tabLst>
                <a:tab pos="0" algn="l"/>
              </a:tabLst>
            </a:pPr>
            <a:endParaRPr lang="uk-UA" sz="1800" b="0" strike="noStrike" spc="-1">
              <a:solidFill>
                <a:srgbClr val="000000"/>
              </a:solidFill>
              <a:latin typeface="Calibri"/>
              <a:ea typeface="Calibri"/>
            </a:endParaRPr>
          </a:p>
        </p:txBody>
      </p:sp>
      <p:sp>
        <p:nvSpPr>
          <p:cNvPr id="168" name="TextBox 10"/>
          <p:cNvSpPr/>
          <p:nvPr/>
        </p:nvSpPr>
        <p:spPr>
          <a:xfrm>
            <a:off x="626760" y="5738400"/>
            <a:ext cx="5032080" cy="821160"/>
          </a:xfrm>
          <a:prstGeom prst="rect">
            <a:avLst/>
          </a:prstGeom>
          <a:noFill/>
          <a:ln w="1270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uk-UA" sz="2400" b="1" strike="noStrike" spc="-1">
                <a:solidFill>
                  <a:srgbClr val="FFFF00"/>
                </a:solidFill>
                <a:latin typeface="Times New Roman"/>
                <a:ea typeface="Calibri"/>
              </a:rPr>
              <a:t>База 9 класів – 3 роки 10 місяців</a:t>
            </a:r>
            <a:endParaRPr lang="uk-UA" sz="2400" b="0" strike="noStrike" spc="-1">
              <a:solidFill>
                <a:srgbClr val="000000"/>
              </a:solidFill>
              <a:latin typeface="Arial"/>
            </a:endParaRPr>
          </a:p>
          <a:p>
            <a:pPr>
              <a:lnSpc>
                <a:spcPct val="100000"/>
              </a:lnSpc>
              <a:tabLst>
                <a:tab pos="0" algn="l"/>
              </a:tabLst>
            </a:pPr>
            <a:r>
              <a:rPr lang="uk-UA" sz="2400" b="1" strike="noStrike" spc="-1">
                <a:solidFill>
                  <a:srgbClr val="FFFF00"/>
                </a:solidFill>
                <a:latin typeface="Times New Roman"/>
                <a:ea typeface="Calibri"/>
              </a:rPr>
              <a:t>База 11  класів – 2 роки 10 місяців </a:t>
            </a:r>
            <a:endParaRPr lang="uk-UA" sz="2400" b="0" strike="noStrike" spc="-1">
              <a:solidFill>
                <a:srgbClr val="000000"/>
              </a:solidFill>
              <a:latin typeface="Arial"/>
            </a:endParaRPr>
          </a:p>
        </p:txBody>
      </p:sp>
      <p:sp>
        <p:nvSpPr>
          <p:cNvPr id="169" name="TextBox 12"/>
          <p:cNvSpPr/>
          <p:nvPr/>
        </p:nvSpPr>
        <p:spPr>
          <a:xfrm>
            <a:off x="78120" y="5817240"/>
            <a:ext cx="778320" cy="1186920"/>
          </a:xfrm>
          <a:prstGeom prst="rect">
            <a:avLst/>
          </a:prstGeom>
          <a:noFill/>
          <a:ln w="1270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ru-UA" sz="3600" b="0" strike="noStrike" spc="-1">
                <a:solidFill>
                  <a:srgbClr val="FEFFFE"/>
                </a:solidFill>
                <a:latin typeface="Arial"/>
                <a:ea typeface="Arial"/>
              </a:rPr>
              <a:t>🕒</a:t>
            </a:r>
            <a:endParaRPr lang="uk-UA" sz="3600" b="0" strike="noStrike" spc="-1">
              <a:solidFill>
                <a:srgbClr val="000000"/>
              </a:solidFill>
              <a:latin typeface="Arial"/>
            </a:endParaRPr>
          </a:p>
        </p:txBody>
      </p:sp>
      <p:sp>
        <p:nvSpPr>
          <p:cNvPr id="170" name="Graphic 78"/>
          <p:cNvSpPr/>
          <p:nvPr/>
        </p:nvSpPr>
        <p:spPr>
          <a:xfrm>
            <a:off x="6330960" y="2329920"/>
            <a:ext cx="1000440" cy="910440"/>
          </a:xfrm>
          <a:custGeom>
            <a:avLst/>
            <a:gdLst>
              <a:gd name="textAreaLeft" fmla="*/ 0 w 1000440"/>
              <a:gd name="textAreaRight" fmla="*/ 1000800 w 1000440"/>
              <a:gd name="textAreaTop" fmla="*/ 0 h 910440"/>
              <a:gd name="textAreaBottom" fmla="*/ 910800 h 910440"/>
            </a:gdLst>
            <a:ahLst/>
            <a:cxnLst/>
            <a:rect l="textAreaLeft" t="textAreaTop" r="textAreaRight" b="textAreaBottom"/>
            <a:pathLst>
              <a:path w="21600" h="21600">
                <a:moveTo>
                  <a:pt x="12150" y="21600"/>
                </a:moveTo>
                <a:lnTo>
                  <a:pt x="9450" y="21600"/>
                </a:lnTo>
                <a:cubicBezTo>
                  <a:pt x="9086" y="21600"/>
                  <a:pt x="8787" y="21311"/>
                  <a:pt x="8775" y="20947"/>
                </a:cubicBezTo>
                <a:lnTo>
                  <a:pt x="8698" y="18622"/>
                </a:lnTo>
                <a:cubicBezTo>
                  <a:pt x="8018" y="18442"/>
                  <a:pt x="7364" y="18172"/>
                  <a:pt x="6755" y="17820"/>
                </a:cubicBezTo>
                <a:lnTo>
                  <a:pt x="5057" y="19407"/>
                </a:lnTo>
                <a:cubicBezTo>
                  <a:pt x="4791" y="19655"/>
                  <a:pt x="4376" y="19648"/>
                  <a:pt x="4118" y="19391"/>
                </a:cubicBezTo>
                <a:lnTo>
                  <a:pt x="2209" y="17482"/>
                </a:lnTo>
                <a:cubicBezTo>
                  <a:pt x="1951" y="17225"/>
                  <a:pt x="1945" y="16810"/>
                  <a:pt x="2193" y="16544"/>
                </a:cubicBezTo>
                <a:lnTo>
                  <a:pt x="3780" y="14845"/>
                </a:lnTo>
                <a:cubicBezTo>
                  <a:pt x="3428" y="14235"/>
                  <a:pt x="3158" y="13582"/>
                  <a:pt x="2976" y="12902"/>
                </a:cubicBezTo>
                <a:lnTo>
                  <a:pt x="653" y="12825"/>
                </a:lnTo>
                <a:cubicBezTo>
                  <a:pt x="289" y="12813"/>
                  <a:pt x="0" y="12514"/>
                  <a:pt x="0" y="12150"/>
                </a:cubicBezTo>
                <a:lnTo>
                  <a:pt x="0" y="9450"/>
                </a:lnTo>
                <a:cubicBezTo>
                  <a:pt x="0" y="9086"/>
                  <a:pt x="289" y="8787"/>
                  <a:pt x="653" y="8775"/>
                </a:cubicBezTo>
                <a:lnTo>
                  <a:pt x="2978" y="8697"/>
                </a:lnTo>
                <a:cubicBezTo>
                  <a:pt x="3159" y="8018"/>
                  <a:pt x="3429" y="7365"/>
                  <a:pt x="3780" y="6755"/>
                </a:cubicBezTo>
                <a:lnTo>
                  <a:pt x="2193" y="5057"/>
                </a:lnTo>
                <a:cubicBezTo>
                  <a:pt x="1944" y="4791"/>
                  <a:pt x="1951" y="4375"/>
                  <a:pt x="2209" y="4118"/>
                </a:cubicBezTo>
                <a:lnTo>
                  <a:pt x="4118" y="2209"/>
                </a:lnTo>
                <a:cubicBezTo>
                  <a:pt x="4375" y="1951"/>
                  <a:pt x="4790" y="1945"/>
                  <a:pt x="5056" y="2193"/>
                </a:cubicBezTo>
                <a:lnTo>
                  <a:pt x="6755" y="3780"/>
                </a:lnTo>
                <a:cubicBezTo>
                  <a:pt x="7364" y="3427"/>
                  <a:pt x="8018" y="3157"/>
                  <a:pt x="8698" y="2975"/>
                </a:cubicBezTo>
                <a:lnTo>
                  <a:pt x="8775" y="653"/>
                </a:lnTo>
                <a:cubicBezTo>
                  <a:pt x="8787" y="289"/>
                  <a:pt x="9086" y="0"/>
                  <a:pt x="9450" y="0"/>
                </a:cubicBezTo>
                <a:lnTo>
                  <a:pt x="12150" y="0"/>
                </a:lnTo>
                <a:cubicBezTo>
                  <a:pt x="12514" y="0"/>
                  <a:pt x="12813" y="289"/>
                  <a:pt x="12825" y="653"/>
                </a:cubicBezTo>
                <a:lnTo>
                  <a:pt x="12902" y="2978"/>
                </a:lnTo>
                <a:cubicBezTo>
                  <a:pt x="13582" y="3158"/>
                  <a:pt x="14236" y="3428"/>
                  <a:pt x="14845" y="3780"/>
                </a:cubicBezTo>
                <a:lnTo>
                  <a:pt x="16543" y="2191"/>
                </a:lnTo>
                <a:cubicBezTo>
                  <a:pt x="16809" y="1942"/>
                  <a:pt x="17224" y="1949"/>
                  <a:pt x="17482" y="2206"/>
                </a:cubicBezTo>
                <a:lnTo>
                  <a:pt x="19391" y="4118"/>
                </a:lnTo>
                <a:cubicBezTo>
                  <a:pt x="19648" y="4375"/>
                  <a:pt x="19655" y="4790"/>
                  <a:pt x="19407" y="5056"/>
                </a:cubicBezTo>
                <a:lnTo>
                  <a:pt x="17820" y="6755"/>
                </a:lnTo>
                <a:cubicBezTo>
                  <a:pt x="18172" y="7365"/>
                  <a:pt x="18442" y="8018"/>
                  <a:pt x="18624" y="8698"/>
                </a:cubicBezTo>
                <a:lnTo>
                  <a:pt x="20947" y="8775"/>
                </a:lnTo>
                <a:cubicBezTo>
                  <a:pt x="21311" y="8787"/>
                  <a:pt x="21600" y="9086"/>
                  <a:pt x="21600" y="9450"/>
                </a:cubicBezTo>
                <a:lnTo>
                  <a:pt x="21600" y="12150"/>
                </a:lnTo>
                <a:cubicBezTo>
                  <a:pt x="21600" y="12514"/>
                  <a:pt x="21311" y="12813"/>
                  <a:pt x="20947" y="12825"/>
                </a:cubicBezTo>
                <a:lnTo>
                  <a:pt x="18622" y="12903"/>
                </a:lnTo>
                <a:cubicBezTo>
                  <a:pt x="18441" y="13582"/>
                  <a:pt x="18171" y="14235"/>
                  <a:pt x="17820" y="14845"/>
                </a:cubicBezTo>
                <a:lnTo>
                  <a:pt x="19409" y="16543"/>
                </a:lnTo>
                <a:cubicBezTo>
                  <a:pt x="19657" y="16809"/>
                  <a:pt x="19651" y="17224"/>
                  <a:pt x="19393" y="17482"/>
                </a:cubicBezTo>
                <a:lnTo>
                  <a:pt x="17482" y="19391"/>
                </a:lnTo>
                <a:cubicBezTo>
                  <a:pt x="17225" y="19648"/>
                  <a:pt x="16810" y="19655"/>
                  <a:pt x="16544" y="19407"/>
                </a:cubicBezTo>
                <a:lnTo>
                  <a:pt x="14845" y="17820"/>
                </a:lnTo>
                <a:cubicBezTo>
                  <a:pt x="14236" y="18173"/>
                  <a:pt x="13582" y="18443"/>
                  <a:pt x="12902" y="18625"/>
                </a:cubicBezTo>
                <a:lnTo>
                  <a:pt x="12825" y="20947"/>
                </a:lnTo>
                <a:cubicBezTo>
                  <a:pt x="12813" y="21311"/>
                  <a:pt x="12514" y="21600"/>
                  <a:pt x="12150" y="21600"/>
                </a:cubicBezTo>
                <a:close/>
                <a:moveTo>
                  <a:pt x="20925" y="12150"/>
                </a:moveTo>
                <a:moveTo>
                  <a:pt x="14221" y="15821"/>
                </a:moveTo>
                <a:cubicBezTo>
                  <a:pt x="14535" y="15607"/>
                  <a:pt x="14829" y="15364"/>
                  <a:pt x="15098" y="15096"/>
                </a:cubicBezTo>
                <a:cubicBezTo>
                  <a:pt x="16982" y="13224"/>
                  <a:pt x="17425" y="10344"/>
                  <a:pt x="16192" y="7993"/>
                </a:cubicBezTo>
                <a:cubicBezTo>
                  <a:pt x="16020" y="7662"/>
                  <a:pt x="15612" y="7534"/>
                  <a:pt x="15281" y="7706"/>
                </a:cubicBezTo>
                <a:cubicBezTo>
                  <a:pt x="14951" y="7878"/>
                  <a:pt x="14822" y="8286"/>
                  <a:pt x="14994" y="8616"/>
                </a:cubicBezTo>
                <a:cubicBezTo>
                  <a:pt x="15953" y="10445"/>
                  <a:pt x="15609" y="12686"/>
                  <a:pt x="14144" y="14141"/>
                </a:cubicBezTo>
                <a:cubicBezTo>
                  <a:pt x="13935" y="14350"/>
                  <a:pt x="13706" y="14539"/>
                  <a:pt x="13462" y="14706"/>
                </a:cubicBezTo>
                <a:cubicBezTo>
                  <a:pt x="13154" y="14916"/>
                  <a:pt x="13075" y="15336"/>
                  <a:pt x="13285" y="15644"/>
                </a:cubicBezTo>
                <a:cubicBezTo>
                  <a:pt x="13496" y="15952"/>
                  <a:pt x="13916" y="16032"/>
                  <a:pt x="14224" y="15821"/>
                </a:cubicBezTo>
                <a:close/>
                <a:moveTo>
                  <a:pt x="11038" y="16236"/>
                </a:moveTo>
                <a:cubicBezTo>
                  <a:pt x="11067" y="15864"/>
                  <a:pt x="10790" y="15539"/>
                  <a:pt x="10418" y="15509"/>
                </a:cubicBezTo>
                <a:cubicBezTo>
                  <a:pt x="10418" y="15509"/>
                  <a:pt x="10418" y="15509"/>
                  <a:pt x="10418" y="15509"/>
                </a:cubicBezTo>
                <a:cubicBezTo>
                  <a:pt x="10067" y="15481"/>
                  <a:pt x="9721" y="15413"/>
                  <a:pt x="9386" y="15307"/>
                </a:cubicBezTo>
                <a:cubicBezTo>
                  <a:pt x="9030" y="15195"/>
                  <a:pt x="8651" y="15393"/>
                  <a:pt x="8539" y="15748"/>
                </a:cubicBezTo>
                <a:cubicBezTo>
                  <a:pt x="8428" y="16104"/>
                  <a:pt x="8625" y="16483"/>
                  <a:pt x="8981" y="16595"/>
                </a:cubicBezTo>
                <a:cubicBezTo>
                  <a:pt x="9413" y="16730"/>
                  <a:pt x="9858" y="16816"/>
                  <a:pt x="10309" y="16853"/>
                </a:cubicBezTo>
                <a:lnTo>
                  <a:pt x="10363" y="16853"/>
                </a:lnTo>
                <a:cubicBezTo>
                  <a:pt x="10714" y="16854"/>
                  <a:pt x="11007" y="16585"/>
                  <a:pt x="11038" y="16236"/>
                </a:cubicBezTo>
                <a:close/>
                <a:moveTo>
                  <a:pt x="10800" y="8775"/>
                </a:moveTo>
                <a:cubicBezTo>
                  <a:pt x="9682" y="8775"/>
                  <a:pt x="8775" y="9682"/>
                  <a:pt x="8775" y="10800"/>
                </a:cubicBezTo>
                <a:cubicBezTo>
                  <a:pt x="8775" y="11918"/>
                  <a:pt x="9682" y="12825"/>
                  <a:pt x="10800" y="12825"/>
                </a:cubicBezTo>
                <a:cubicBezTo>
                  <a:pt x="11918" y="12825"/>
                  <a:pt x="12825" y="11918"/>
                  <a:pt x="12825" y="10800"/>
                </a:cubicBezTo>
                <a:cubicBezTo>
                  <a:pt x="12825" y="9682"/>
                  <a:pt x="11918" y="8775"/>
                  <a:pt x="10800" y="8775"/>
                </a:cubicBezTo>
                <a:close/>
              </a:path>
            </a:pathLst>
          </a:custGeom>
          <a:solidFill>
            <a:schemeClr val="bg1"/>
          </a:soli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nSpc>
                <a:spcPct val="100000"/>
              </a:lnSpc>
              <a:tabLst>
                <a:tab pos="0" algn="l"/>
              </a:tabLst>
            </a:pPr>
            <a:endParaRPr lang="uk-UA" sz="1800" b="0" strike="noStrike" spc="-1">
              <a:solidFill>
                <a:srgbClr val="000000"/>
              </a:solidFill>
              <a:latin typeface="Calibri"/>
              <a:ea typeface="Calibri"/>
            </a:endParaRPr>
          </a:p>
        </p:txBody>
      </p:sp>
      <p:pic>
        <p:nvPicPr>
          <p:cNvPr id="171" name="Picture 4" descr="Комикс мем: &quot;Teknik&quot; - Комиксы - Meme-arsenal.com"/>
          <p:cNvPicPr/>
          <p:nvPr/>
        </p:nvPicPr>
        <p:blipFill>
          <a:blip r:embed="rId3"/>
          <a:srcRect b="4608"/>
          <a:stretch/>
        </p:blipFill>
        <p:spPr>
          <a:xfrm>
            <a:off x="5659200" y="4635720"/>
            <a:ext cx="2984400" cy="2205360"/>
          </a:xfrm>
          <a:prstGeom prst="rect">
            <a:avLst/>
          </a:prstGeom>
          <a:ln w="0">
            <a:noFill/>
          </a:ln>
        </p:spPr>
      </p:pic>
      <p:pic>
        <p:nvPicPr>
          <p:cNvPr id="172" name="Рисунок 13"/>
          <p:cNvPicPr/>
          <p:nvPr/>
        </p:nvPicPr>
        <p:blipFill>
          <a:blip r:embed="rId4"/>
          <a:srcRect t="767" r="62382" b="58469"/>
          <a:stretch/>
        </p:blipFill>
        <p:spPr>
          <a:xfrm>
            <a:off x="10672560" y="0"/>
            <a:ext cx="1518480" cy="11556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39590"/>
        </a:solidFill>
        <a:effectLst/>
      </p:bgPr>
    </p:bg>
    <p:spTree>
      <p:nvGrpSpPr>
        <p:cNvPr id="1" name=""/>
        <p:cNvGrpSpPr/>
        <p:nvPr/>
      </p:nvGrpSpPr>
      <p:grpSpPr>
        <a:xfrm>
          <a:off x="0" y="0"/>
          <a:ext cx="0" cy="0"/>
          <a:chOff x="0" y="0"/>
          <a:chExt cx="0" cy="0"/>
        </a:xfrm>
      </p:grpSpPr>
      <p:pic>
        <p:nvPicPr>
          <p:cNvPr id="173" name="Місце для зображення 4"/>
          <p:cNvPicPr/>
          <p:nvPr/>
        </p:nvPicPr>
        <p:blipFill>
          <a:blip r:embed="rId2"/>
          <a:srcRect l="7623" r="7623"/>
          <a:stretch/>
        </p:blipFill>
        <p:spPr>
          <a:xfrm>
            <a:off x="6859440" y="0"/>
            <a:ext cx="5331960" cy="6857640"/>
          </a:xfrm>
          <a:prstGeom prst="rect">
            <a:avLst/>
          </a:prstGeom>
          <a:ln w="0">
            <a:noFill/>
          </a:ln>
        </p:spPr>
      </p:pic>
      <p:sp>
        <p:nvSpPr>
          <p:cNvPr id="174" name="Rectangle"/>
          <p:cNvSpPr/>
          <p:nvPr/>
        </p:nvSpPr>
        <p:spPr>
          <a:xfrm>
            <a:off x="0" y="-12600"/>
            <a:ext cx="6859080" cy="2494440"/>
          </a:xfrm>
          <a:prstGeom prst="rect">
            <a:avLst/>
          </a:prstGeom>
          <a:gradFill rotWithShape="0">
            <a:gsLst>
              <a:gs pos="0">
                <a:srgbClr val="0070C0">
                  <a:alpha val="70196"/>
                </a:srgbClr>
              </a:gs>
              <a:gs pos="100000">
                <a:srgbClr val="00B0F0">
                  <a:alpha val="21176"/>
                </a:srgbClr>
              </a:gs>
            </a:gsLst>
            <a:lin ang="16200000"/>
          </a:gra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nSpc>
                <a:spcPct val="100000"/>
              </a:lnSpc>
              <a:tabLst>
                <a:tab pos="0" algn="l"/>
              </a:tabLst>
            </a:pPr>
            <a:endParaRPr lang="uk-UA" sz="1800" b="0" strike="noStrike" spc="-1">
              <a:solidFill>
                <a:srgbClr val="262727"/>
              </a:solidFill>
              <a:latin typeface="Calibri"/>
              <a:ea typeface="Calibri"/>
            </a:endParaRPr>
          </a:p>
        </p:txBody>
      </p:sp>
      <p:sp>
        <p:nvSpPr>
          <p:cNvPr id="175" name="Project…"/>
          <p:cNvSpPr/>
          <p:nvPr/>
        </p:nvSpPr>
        <p:spPr>
          <a:xfrm>
            <a:off x="92520" y="14040"/>
            <a:ext cx="6766560" cy="1308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uk-UA" sz="4000" b="0" strike="noStrike" cap="all" spc="-1">
                <a:solidFill>
                  <a:srgbClr val="FFFFFF"/>
                </a:solidFill>
                <a:latin typeface="Impact"/>
                <a:ea typeface="Impact"/>
              </a:rPr>
              <a:t>обслуговування та ремонт автомобілів і двигунів</a:t>
            </a:r>
            <a:endParaRPr lang="uk-UA" sz="4000" b="0" strike="noStrike" spc="-1">
              <a:solidFill>
                <a:srgbClr val="000000"/>
              </a:solidFill>
              <a:latin typeface="Arial"/>
            </a:endParaRPr>
          </a:p>
        </p:txBody>
      </p:sp>
      <p:sp>
        <p:nvSpPr>
          <p:cNvPr id="176" name="Lorem ipsum dolor sit amet, consectetur adipiscing elit, sed do eiusmod tempor incididunt ut labore et dolore magna"/>
          <p:cNvSpPr/>
          <p:nvPr/>
        </p:nvSpPr>
        <p:spPr>
          <a:xfrm>
            <a:off x="0" y="2445840"/>
            <a:ext cx="6698160" cy="42339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ct val="100000"/>
              </a:lnSpc>
              <a:tabLst>
                <a:tab pos="0" algn="l"/>
              </a:tabLst>
            </a:pPr>
            <a:r>
              <a:rPr lang="uk-UA" sz="2400" b="1" i="1" strike="noStrike" spc="-1">
                <a:solidFill>
                  <a:srgbClr val="FFFFFF"/>
                </a:solidFill>
                <a:latin typeface="Roboto"/>
                <a:ea typeface="Roboto"/>
              </a:rPr>
              <a:t>Може займати такі посади та </a:t>
            </a:r>
            <a:endParaRPr lang="uk-UA" sz="2400" b="0" strike="noStrike" spc="-1">
              <a:solidFill>
                <a:srgbClr val="000000"/>
              </a:solidFill>
              <a:latin typeface="Arial"/>
            </a:endParaRPr>
          </a:p>
          <a:p>
            <a:pPr>
              <a:lnSpc>
                <a:spcPct val="100000"/>
              </a:lnSpc>
              <a:tabLst>
                <a:tab pos="0" algn="l"/>
              </a:tabLst>
            </a:pPr>
            <a:r>
              <a:rPr lang="uk-UA" sz="2400" b="1" i="1" strike="noStrike" spc="-1">
                <a:solidFill>
                  <a:srgbClr val="FFFFFF"/>
                </a:solidFill>
                <a:latin typeface="Roboto"/>
                <a:ea typeface="Roboto"/>
              </a:rPr>
              <a:t>виконувати роботу:</a:t>
            </a:r>
            <a:endParaRPr lang="uk-UA" sz="24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uk-UA" sz="2800" b="0" strike="noStrike" spc="-1">
                <a:solidFill>
                  <a:srgbClr val="FFFFFF"/>
                </a:solidFill>
                <a:latin typeface="Arial"/>
                <a:ea typeface="Arial"/>
              </a:rPr>
              <a:t> </a:t>
            </a:r>
            <a:r>
              <a:rPr lang="uk-UA" sz="2800" b="0" strike="noStrike" spc="-1">
                <a:solidFill>
                  <a:srgbClr val="FFFFFF"/>
                </a:solidFill>
                <a:latin typeface="Times New Roman"/>
                <a:ea typeface="Arial"/>
              </a:rPr>
              <a:t>механіка з ремонту транспорту </a:t>
            </a:r>
            <a:endParaRPr lang="uk-UA" sz="28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uk-UA" sz="2800" b="0" strike="noStrike" spc="-1">
                <a:solidFill>
                  <a:srgbClr val="FFFFFF"/>
                </a:solidFill>
                <a:latin typeface="Arial"/>
                <a:ea typeface="Arial"/>
              </a:rPr>
              <a:t> </a:t>
            </a:r>
            <a:r>
              <a:rPr lang="ru-UA" sz="2800" b="0" strike="noStrike" spc="-1">
                <a:solidFill>
                  <a:srgbClr val="FFFFFF"/>
                </a:solidFill>
                <a:latin typeface="Times New Roman"/>
                <a:ea typeface="Arial"/>
              </a:rPr>
              <a:t>майстра виробничого навчання водінню</a:t>
            </a:r>
            <a:endParaRPr lang="uk-UA" sz="28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uk-UA" sz="2800" b="0" strike="noStrike" spc="-1">
                <a:solidFill>
                  <a:srgbClr val="FFFFFF"/>
                </a:solidFill>
                <a:latin typeface="Arial"/>
                <a:ea typeface="Arial"/>
              </a:rPr>
              <a:t> </a:t>
            </a:r>
            <a:r>
              <a:rPr lang="ru-UA" sz="2800" b="0" strike="noStrike" spc="-1">
                <a:solidFill>
                  <a:srgbClr val="FFFFFF"/>
                </a:solidFill>
                <a:latin typeface="Times New Roman"/>
                <a:ea typeface="Arial"/>
              </a:rPr>
              <a:t>організатора роботи підрозділу автотранспортного підприємства</a:t>
            </a:r>
            <a:endParaRPr lang="uk-UA" sz="2800" b="0" strike="noStrike" spc="-1">
              <a:solidFill>
                <a:srgbClr val="000000"/>
              </a:solidFill>
              <a:latin typeface="Arial"/>
            </a:endParaRPr>
          </a:p>
          <a:p>
            <a:pPr>
              <a:lnSpc>
                <a:spcPct val="100000"/>
              </a:lnSpc>
              <a:tabLst>
                <a:tab pos="0" algn="l"/>
              </a:tabLst>
            </a:pPr>
            <a:r>
              <a:rPr lang="ru-UA" sz="2800" b="0" strike="noStrike" spc="-1">
                <a:solidFill>
                  <a:srgbClr val="FFFFFF"/>
                </a:solidFill>
                <a:latin typeface="Arial"/>
                <a:ea typeface="Arial"/>
              </a:rPr>
              <a:t>🚘</a:t>
            </a:r>
            <a:r>
              <a:rPr lang="uk-UA" sz="2800" b="0" strike="noStrike" spc="-1">
                <a:solidFill>
                  <a:srgbClr val="FFFFFF"/>
                </a:solidFill>
                <a:latin typeface="Arial"/>
                <a:ea typeface="Arial"/>
              </a:rPr>
              <a:t> </a:t>
            </a:r>
            <a:r>
              <a:rPr lang="ru-UA" sz="2800" b="0" strike="noStrike" spc="-1">
                <a:solidFill>
                  <a:srgbClr val="FFFFFF"/>
                </a:solidFill>
                <a:latin typeface="Times New Roman"/>
                <a:ea typeface="Arial"/>
              </a:rPr>
              <a:t>викладача з навчання водінню автомобіля </a:t>
            </a:r>
            <a:endParaRPr lang="uk-UA" sz="2800" b="0" strike="noStrike" spc="-1">
              <a:solidFill>
                <a:srgbClr val="000000"/>
              </a:solidFill>
              <a:latin typeface="Arial"/>
            </a:endParaRPr>
          </a:p>
          <a:p>
            <a:pPr>
              <a:lnSpc>
                <a:spcPct val="100000"/>
              </a:lnSpc>
              <a:tabLst>
                <a:tab pos="0" algn="l"/>
              </a:tabLst>
            </a:pPr>
            <a:endParaRPr lang="uk-UA" sz="2800" b="0" strike="noStrike" spc="-1">
              <a:solidFill>
                <a:srgbClr val="000000"/>
              </a:solidFill>
              <a:latin typeface="Arial"/>
            </a:endParaRPr>
          </a:p>
        </p:txBody>
      </p:sp>
      <p:sp>
        <p:nvSpPr>
          <p:cNvPr id="177" name="Rounded Rectangle"/>
          <p:cNvSpPr/>
          <p:nvPr/>
        </p:nvSpPr>
        <p:spPr>
          <a:xfrm>
            <a:off x="6009120" y="1959840"/>
            <a:ext cx="1644120" cy="1650600"/>
          </a:xfrm>
          <a:prstGeom prst="roundRect">
            <a:avLst>
              <a:gd name="adj" fmla="val 4649"/>
            </a:avLst>
          </a:prstGeom>
          <a:solidFill>
            <a:srgbClr val="00B0F0"/>
          </a:soli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nSpc>
                <a:spcPct val="100000"/>
              </a:lnSpc>
              <a:tabLst>
                <a:tab pos="0" algn="l"/>
              </a:tabLst>
            </a:pPr>
            <a:endParaRPr lang="uk-UA" sz="1800" b="0" strike="noStrike" spc="-1">
              <a:solidFill>
                <a:srgbClr val="000000"/>
              </a:solidFill>
              <a:latin typeface="Calibri"/>
              <a:ea typeface="Calibri"/>
            </a:endParaRPr>
          </a:p>
        </p:txBody>
      </p:sp>
      <p:sp>
        <p:nvSpPr>
          <p:cNvPr id="178" name="TextBox 10"/>
          <p:cNvSpPr/>
          <p:nvPr/>
        </p:nvSpPr>
        <p:spPr>
          <a:xfrm>
            <a:off x="605520" y="5877720"/>
            <a:ext cx="5074920" cy="821160"/>
          </a:xfrm>
          <a:prstGeom prst="rect">
            <a:avLst/>
          </a:prstGeom>
          <a:noFill/>
          <a:ln w="1270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uk-UA" sz="2400" b="1" strike="noStrike" spc="-1">
                <a:solidFill>
                  <a:srgbClr val="FFFF00"/>
                </a:solidFill>
                <a:latin typeface="Times New Roman"/>
                <a:ea typeface="Calibri"/>
              </a:rPr>
              <a:t>База 9 класів – 3 роки 10 місяців</a:t>
            </a:r>
            <a:endParaRPr lang="uk-UA" sz="2400" b="0" strike="noStrike" spc="-1">
              <a:solidFill>
                <a:srgbClr val="000000"/>
              </a:solidFill>
              <a:latin typeface="Arial"/>
            </a:endParaRPr>
          </a:p>
          <a:p>
            <a:pPr>
              <a:lnSpc>
                <a:spcPct val="100000"/>
              </a:lnSpc>
              <a:tabLst>
                <a:tab pos="0" algn="l"/>
              </a:tabLst>
            </a:pPr>
            <a:r>
              <a:rPr lang="uk-UA" sz="2400" b="1" strike="noStrike" spc="-1">
                <a:solidFill>
                  <a:srgbClr val="FFFF00"/>
                </a:solidFill>
                <a:latin typeface="Times New Roman"/>
                <a:ea typeface="Calibri"/>
              </a:rPr>
              <a:t>База 11  класів – 2 роки 10 місяців </a:t>
            </a:r>
            <a:endParaRPr lang="uk-UA" sz="2400" b="0" strike="noStrike" spc="-1">
              <a:solidFill>
                <a:srgbClr val="000000"/>
              </a:solidFill>
              <a:latin typeface="Arial"/>
            </a:endParaRPr>
          </a:p>
        </p:txBody>
      </p:sp>
      <p:sp>
        <p:nvSpPr>
          <p:cNvPr id="179" name="TextBox 12"/>
          <p:cNvSpPr/>
          <p:nvPr/>
        </p:nvSpPr>
        <p:spPr>
          <a:xfrm>
            <a:off x="55080" y="5969880"/>
            <a:ext cx="778320" cy="1186920"/>
          </a:xfrm>
          <a:prstGeom prst="rect">
            <a:avLst/>
          </a:prstGeom>
          <a:noFill/>
          <a:ln w="1270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ru-UA" sz="3600" b="0" strike="noStrike" spc="-1">
                <a:solidFill>
                  <a:srgbClr val="FEFFFE"/>
                </a:solidFill>
                <a:latin typeface="Arial"/>
                <a:ea typeface="Arial"/>
              </a:rPr>
              <a:t>🕒</a:t>
            </a:r>
            <a:endParaRPr lang="uk-UA" sz="3600" b="0" strike="noStrike" spc="-1">
              <a:solidFill>
                <a:srgbClr val="000000"/>
              </a:solidFill>
              <a:latin typeface="Arial"/>
            </a:endParaRPr>
          </a:p>
        </p:txBody>
      </p:sp>
      <p:pic>
        <p:nvPicPr>
          <p:cNvPr id="180" name="Рисунок 8"/>
          <p:cNvPicPr/>
          <p:nvPr/>
        </p:nvPicPr>
        <p:blipFill>
          <a:blip r:embed="rId3"/>
          <a:stretch/>
        </p:blipFill>
        <p:spPr>
          <a:xfrm>
            <a:off x="2667960" y="1154520"/>
            <a:ext cx="1875240" cy="1406520"/>
          </a:xfrm>
          <a:prstGeom prst="rect">
            <a:avLst/>
          </a:prstGeom>
          <a:ln w="0">
            <a:noFill/>
          </a:ln>
          <a:effectLst>
            <a:softEdge rad="112680"/>
          </a:effectLst>
        </p:spPr>
      </p:pic>
      <p:pic>
        <p:nvPicPr>
          <p:cNvPr id="181" name="Picture 6" descr="auto Memes - Imgflip"/>
          <p:cNvPicPr/>
          <p:nvPr/>
        </p:nvPicPr>
        <p:blipFill>
          <a:blip r:embed="rId4"/>
          <a:srcRect t="10064" b="3197"/>
          <a:stretch/>
        </p:blipFill>
        <p:spPr>
          <a:xfrm>
            <a:off x="366840" y="1254240"/>
            <a:ext cx="2208600" cy="1232640"/>
          </a:xfrm>
          <a:prstGeom prst="rect">
            <a:avLst/>
          </a:prstGeom>
          <a:ln w="0">
            <a:noFill/>
          </a:ln>
        </p:spPr>
      </p:pic>
      <p:sp>
        <p:nvSpPr>
          <p:cNvPr id="182" name="Graphic 166"/>
          <p:cNvSpPr/>
          <p:nvPr/>
        </p:nvSpPr>
        <p:spPr>
          <a:xfrm>
            <a:off x="6210360" y="2260080"/>
            <a:ext cx="1239120" cy="1049760"/>
          </a:xfrm>
          <a:custGeom>
            <a:avLst/>
            <a:gdLst>
              <a:gd name="textAreaLeft" fmla="*/ 0 w 1239120"/>
              <a:gd name="textAreaRight" fmla="*/ 1239480 w 1239120"/>
              <a:gd name="textAreaTop" fmla="*/ 0 h 1049760"/>
              <a:gd name="textAreaBottom" fmla="*/ 1050120 h 1049760"/>
            </a:gdLst>
            <a:ahLst/>
            <a:cxnLst/>
            <a:rect l="textAreaLeft" t="textAreaTop" r="textAreaRight" b="textAreaBottom"/>
            <a:pathLst>
              <a:path w="21599" h="21404">
                <a:moveTo>
                  <a:pt x="17347" y="21404"/>
                </a:moveTo>
                <a:cubicBezTo>
                  <a:pt x="17120" y="21404"/>
                  <a:pt x="16909" y="21277"/>
                  <a:pt x="16784" y="21066"/>
                </a:cubicBezTo>
                <a:lnTo>
                  <a:pt x="16199" y="20080"/>
                </a:lnTo>
                <a:cubicBezTo>
                  <a:pt x="15752" y="20156"/>
                  <a:pt x="15297" y="20156"/>
                  <a:pt x="14849" y="20080"/>
                </a:cubicBezTo>
                <a:lnTo>
                  <a:pt x="14263" y="21066"/>
                </a:lnTo>
                <a:cubicBezTo>
                  <a:pt x="14066" y="21398"/>
                  <a:pt x="13672" y="21502"/>
                  <a:pt x="13364" y="21303"/>
                </a:cubicBezTo>
                <a:lnTo>
                  <a:pt x="11609" y="20171"/>
                </a:lnTo>
                <a:cubicBezTo>
                  <a:pt x="11300" y="19971"/>
                  <a:pt x="11183" y="19537"/>
                  <a:pt x="11342" y="19180"/>
                </a:cubicBezTo>
                <a:lnTo>
                  <a:pt x="11815" y="18123"/>
                </a:lnTo>
                <a:cubicBezTo>
                  <a:pt x="11535" y="17726"/>
                  <a:pt x="11308" y="17286"/>
                  <a:pt x="11140" y="16816"/>
                </a:cubicBezTo>
                <a:lnTo>
                  <a:pt x="10082" y="16741"/>
                </a:lnTo>
                <a:cubicBezTo>
                  <a:pt x="9726" y="16715"/>
                  <a:pt x="9449" y="16385"/>
                  <a:pt x="9450" y="15986"/>
                </a:cubicBezTo>
                <a:lnTo>
                  <a:pt x="9450" y="13721"/>
                </a:lnTo>
                <a:cubicBezTo>
                  <a:pt x="9449" y="13322"/>
                  <a:pt x="9726" y="12992"/>
                  <a:pt x="10082" y="12966"/>
                </a:cubicBezTo>
                <a:lnTo>
                  <a:pt x="11140" y="12891"/>
                </a:lnTo>
                <a:cubicBezTo>
                  <a:pt x="11308" y="12421"/>
                  <a:pt x="11535" y="11981"/>
                  <a:pt x="11815" y="11583"/>
                </a:cubicBezTo>
                <a:lnTo>
                  <a:pt x="11342" y="10523"/>
                </a:lnTo>
                <a:cubicBezTo>
                  <a:pt x="11183" y="10166"/>
                  <a:pt x="11300" y="9733"/>
                  <a:pt x="11609" y="9533"/>
                </a:cubicBezTo>
                <a:lnTo>
                  <a:pt x="13364" y="8401"/>
                </a:lnTo>
                <a:cubicBezTo>
                  <a:pt x="13672" y="8202"/>
                  <a:pt x="14066" y="8305"/>
                  <a:pt x="14263" y="8637"/>
                </a:cubicBezTo>
                <a:lnTo>
                  <a:pt x="14849" y="9627"/>
                </a:lnTo>
                <a:cubicBezTo>
                  <a:pt x="15297" y="9551"/>
                  <a:pt x="15752" y="9551"/>
                  <a:pt x="16199" y="9627"/>
                </a:cubicBezTo>
                <a:lnTo>
                  <a:pt x="16785" y="8640"/>
                </a:lnTo>
                <a:cubicBezTo>
                  <a:pt x="16982" y="8308"/>
                  <a:pt x="17376" y="8205"/>
                  <a:pt x="17685" y="8404"/>
                </a:cubicBezTo>
                <a:lnTo>
                  <a:pt x="19440" y="9536"/>
                </a:lnTo>
                <a:cubicBezTo>
                  <a:pt x="19748" y="9736"/>
                  <a:pt x="19865" y="10169"/>
                  <a:pt x="19706" y="10526"/>
                </a:cubicBezTo>
                <a:lnTo>
                  <a:pt x="19234" y="11587"/>
                </a:lnTo>
                <a:cubicBezTo>
                  <a:pt x="19513" y="11984"/>
                  <a:pt x="19741" y="12424"/>
                  <a:pt x="19909" y="12894"/>
                </a:cubicBezTo>
                <a:lnTo>
                  <a:pt x="20965" y="12969"/>
                </a:lnTo>
                <a:cubicBezTo>
                  <a:pt x="21321" y="12994"/>
                  <a:pt x="21599" y="13325"/>
                  <a:pt x="21598" y="13724"/>
                </a:cubicBezTo>
                <a:lnTo>
                  <a:pt x="21598" y="15989"/>
                </a:lnTo>
                <a:cubicBezTo>
                  <a:pt x="21599" y="16388"/>
                  <a:pt x="21321" y="16719"/>
                  <a:pt x="20965" y="16744"/>
                </a:cubicBezTo>
                <a:lnTo>
                  <a:pt x="19909" y="16819"/>
                </a:lnTo>
                <a:cubicBezTo>
                  <a:pt x="19741" y="17289"/>
                  <a:pt x="19513" y="17729"/>
                  <a:pt x="19234" y="18127"/>
                </a:cubicBezTo>
                <a:lnTo>
                  <a:pt x="19706" y="19183"/>
                </a:lnTo>
                <a:cubicBezTo>
                  <a:pt x="19865" y="19540"/>
                  <a:pt x="19749" y="19974"/>
                  <a:pt x="19440" y="20174"/>
                </a:cubicBezTo>
                <a:lnTo>
                  <a:pt x="17685" y="21306"/>
                </a:lnTo>
                <a:cubicBezTo>
                  <a:pt x="17582" y="21372"/>
                  <a:pt x="17465" y="21405"/>
                  <a:pt x="17347" y="21404"/>
                </a:cubicBezTo>
                <a:close/>
                <a:moveTo>
                  <a:pt x="20924" y="15986"/>
                </a:moveTo>
                <a:moveTo>
                  <a:pt x="7897" y="13101"/>
                </a:moveTo>
                <a:cubicBezTo>
                  <a:pt x="7670" y="13101"/>
                  <a:pt x="7459" y="12974"/>
                  <a:pt x="7334" y="12763"/>
                </a:cubicBezTo>
                <a:lnTo>
                  <a:pt x="6749" y="11777"/>
                </a:lnTo>
                <a:cubicBezTo>
                  <a:pt x="6302" y="11853"/>
                  <a:pt x="5847" y="11853"/>
                  <a:pt x="5400" y="11777"/>
                </a:cubicBezTo>
                <a:lnTo>
                  <a:pt x="4814" y="12763"/>
                </a:lnTo>
                <a:cubicBezTo>
                  <a:pt x="4617" y="13095"/>
                  <a:pt x="4223" y="13199"/>
                  <a:pt x="3914" y="13000"/>
                </a:cubicBezTo>
                <a:lnTo>
                  <a:pt x="2159" y="11867"/>
                </a:lnTo>
                <a:cubicBezTo>
                  <a:pt x="1850" y="11668"/>
                  <a:pt x="1734" y="11235"/>
                  <a:pt x="1892" y="10878"/>
                </a:cubicBezTo>
                <a:lnTo>
                  <a:pt x="2365" y="9817"/>
                </a:lnTo>
                <a:cubicBezTo>
                  <a:pt x="2085" y="9420"/>
                  <a:pt x="1858" y="8979"/>
                  <a:pt x="1690" y="8510"/>
                </a:cubicBezTo>
                <a:lnTo>
                  <a:pt x="632" y="8437"/>
                </a:lnTo>
                <a:cubicBezTo>
                  <a:pt x="276" y="8412"/>
                  <a:pt x="-1" y="8081"/>
                  <a:pt x="0" y="7682"/>
                </a:cubicBezTo>
                <a:lnTo>
                  <a:pt x="0" y="5418"/>
                </a:lnTo>
                <a:cubicBezTo>
                  <a:pt x="-1" y="5019"/>
                  <a:pt x="276" y="4688"/>
                  <a:pt x="632" y="4663"/>
                </a:cubicBezTo>
                <a:lnTo>
                  <a:pt x="1687" y="4588"/>
                </a:lnTo>
                <a:cubicBezTo>
                  <a:pt x="1855" y="4118"/>
                  <a:pt x="2083" y="3678"/>
                  <a:pt x="2362" y="3280"/>
                </a:cubicBezTo>
                <a:lnTo>
                  <a:pt x="1890" y="2223"/>
                </a:lnTo>
                <a:cubicBezTo>
                  <a:pt x="1732" y="1866"/>
                  <a:pt x="1850" y="1432"/>
                  <a:pt x="2160" y="1234"/>
                </a:cubicBezTo>
                <a:lnTo>
                  <a:pt x="3915" y="101"/>
                </a:lnTo>
                <a:cubicBezTo>
                  <a:pt x="4223" y="-98"/>
                  <a:pt x="4617" y="6"/>
                  <a:pt x="4814" y="338"/>
                </a:cubicBezTo>
                <a:lnTo>
                  <a:pt x="5400" y="1324"/>
                </a:lnTo>
                <a:cubicBezTo>
                  <a:pt x="5847" y="1247"/>
                  <a:pt x="6302" y="1247"/>
                  <a:pt x="6749" y="1324"/>
                </a:cubicBezTo>
                <a:lnTo>
                  <a:pt x="7335" y="337"/>
                </a:lnTo>
                <a:cubicBezTo>
                  <a:pt x="7532" y="5"/>
                  <a:pt x="7926" y="-98"/>
                  <a:pt x="8234" y="101"/>
                </a:cubicBezTo>
                <a:lnTo>
                  <a:pt x="9989" y="1233"/>
                </a:lnTo>
                <a:cubicBezTo>
                  <a:pt x="10299" y="1431"/>
                  <a:pt x="10417" y="1865"/>
                  <a:pt x="10259" y="2223"/>
                </a:cubicBezTo>
                <a:lnTo>
                  <a:pt x="9787" y="3279"/>
                </a:lnTo>
                <a:cubicBezTo>
                  <a:pt x="10066" y="3677"/>
                  <a:pt x="10294" y="4117"/>
                  <a:pt x="10462" y="4587"/>
                </a:cubicBezTo>
                <a:lnTo>
                  <a:pt x="11518" y="4662"/>
                </a:lnTo>
                <a:cubicBezTo>
                  <a:pt x="11874" y="4688"/>
                  <a:pt x="12150" y="5019"/>
                  <a:pt x="12149" y="5418"/>
                </a:cubicBezTo>
                <a:lnTo>
                  <a:pt x="12149" y="7682"/>
                </a:lnTo>
                <a:cubicBezTo>
                  <a:pt x="12150" y="8082"/>
                  <a:pt x="11873" y="8412"/>
                  <a:pt x="11516" y="8437"/>
                </a:cubicBezTo>
                <a:lnTo>
                  <a:pt x="10460" y="8513"/>
                </a:lnTo>
                <a:cubicBezTo>
                  <a:pt x="10292" y="8982"/>
                  <a:pt x="10064" y="9423"/>
                  <a:pt x="9785" y="9820"/>
                </a:cubicBezTo>
                <a:lnTo>
                  <a:pt x="10257" y="10881"/>
                </a:lnTo>
                <a:cubicBezTo>
                  <a:pt x="10415" y="11239"/>
                  <a:pt x="10297" y="11672"/>
                  <a:pt x="9987" y="11870"/>
                </a:cubicBezTo>
                <a:lnTo>
                  <a:pt x="8232" y="13003"/>
                </a:lnTo>
                <a:cubicBezTo>
                  <a:pt x="8130" y="13068"/>
                  <a:pt x="8015" y="13102"/>
                  <a:pt x="7897" y="13101"/>
                </a:cubicBezTo>
                <a:close/>
                <a:moveTo>
                  <a:pt x="11474" y="7682"/>
                </a:moveTo>
                <a:moveTo>
                  <a:pt x="15524" y="13344"/>
                </a:moveTo>
                <a:cubicBezTo>
                  <a:pt x="14779" y="13344"/>
                  <a:pt x="14174" y="14020"/>
                  <a:pt x="14174" y="14853"/>
                </a:cubicBezTo>
                <a:cubicBezTo>
                  <a:pt x="14174" y="15687"/>
                  <a:pt x="14779" y="16363"/>
                  <a:pt x="15524" y="16363"/>
                </a:cubicBezTo>
                <a:cubicBezTo>
                  <a:pt x="16270" y="16363"/>
                  <a:pt x="16874" y="15687"/>
                  <a:pt x="16874" y="14853"/>
                </a:cubicBezTo>
                <a:cubicBezTo>
                  <a:pt x="16874" y="14020"/>
                  <a:pt x="16270" y="13344"/>
                  <a:pt x="15524" y="13344"/>
                </a:cubicBezTo>
                <a:close/>
                <a:moveTo>
                  <a:pt x="6075" y="5040"/>
                </a:moveTo>
                <a:cubicBezTo>
                  <a:pt x="5329" y="5040"/>
                  <a:pt x="4725" y="5716"/>
                  <a:pt x="4725" y="6550"/>
                </a:cubicBezTo>
                <a:cubicBezTo>
                  <a:pt x="4725" y="7384"/>
                  <a:pt x="5329" y="8060"/>
                  <a:pt x="6075" y="8060"/>
                </a:cubicBezTo>
                <a:cubicBezTo>
                  <a:pt x="6820" y="8060"/>
                  <a:pt x="7424" y="7384"/>
                  <a:pt x="7424" y="6550"/>
                </a:cubicBezTo>
                <a:cubicBezTo>
                  <a:pt x="7424" y="5716"/>
                  <a:pt x="6820" y="5040"/>
                  <a:pt x="6075" y="5040"/>
                </a:cubicBezTo>
                <a:close/>
              </a:path>
            </a:pathLst>
          </a:custGeom>
          <a:solidFill>
            <a:schemeClr val="bg1"/>
          </a:soli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nSpc>
                <a:spcPct val="100000"/>
              </a:lnSpc>
              <a:tabLst>
                <a:tab pos="0" algn="l"/>
              </a:tabLst>
            </a:pPr>
            <a:endParaRPr lang="uk-UA" sz="1800" b="0" strike="noStrike" spc="-1">
              <a:solidFill>
                <a:srgbClr val="000000"/>
              </a:solidFill>
              <a:latin typeface="Calibri"/>
              <a:ea typeface="Calibri"/>
            </a:endParaRPr>
          </a:p>
        </p:txBody>
      </p:sp>
      <p:pic>
        <p:nvPicPr>
          <p:cNvPr id="183" name="Рисунок 11"/>
          <p:cNvPicPr/>
          <p:nvPr/>
        </p:nvPicPr>
        <p:blipFill>
          <a:blip r:embed="rId5"/>
          <a:srcRect t="767" r="62382" b="58469"/>
          <a:stretch/>
        </p:blipFill>
        <p:spPr>
          <a:xfrm>
            <a:off x="10672560" y="0"/>
            <a:ext cx="1518480" cy="11556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BDAD6"/>
        </a:solidFill>
        <a:effectLst/>
      </p:bgPr>
    </p:bg>
    <p:spTree>
      <p:nvGrpSpPr>
        <p:cNvPr id="1" name=""/>
        <p:cNvGrpSpPr/>
        <p:nvPr/>
      </p:nvGrpSpPr>
      <p:grpSpPr>
        <a:xfrm>
          <a:off x="0" y="0"/>
          <a:ext cx="0" cy="0"/>
          <a:chOff x="0" y="0"/>
          <a:chExt cx="0" cy="0"/>
        </a:xfrm>
      </p:grpSpPr>
      <p:pic>
        <p:nvPicPr>
          <p:cNvPr id="184" name="Місце для зображення 25"/>
          <p:cNvPicPr/>
          <p:nvPr/>
        </p:nvPicPr>
        <p:blipFill>
          <a:blip r:embed="rId2"/>
          <a:srcRect l="18229" r="18229"/>
          <a:stretch/>
        </p:blipFill>
        <p:spPr>
          <a:xfrm>
            <a:off x="1853640" y="1794960"/>
            <a:ext cx="1288800" cy="1288800"/>
          </a:xfrm>
          <a:prstGeom prst="rect">
            <a:avLst/>
          </a:prstGeom>
          <a:ln w="0">
            <a:noFill/>
          </a:ln>
        </p:spPr>
      </p:pic>
      <p:pic>
        <p:nvPicPr>
          <p:cNvPr id="185" name="Місце для зображення 14"/>
          <p:cNvPicPr/>
          <p:nvPr/>
        </p:nvPicPr>
        <p:blipFill>
          <a:blip r:embed="rId3"/>
          <a:srcRect l="13678" r="13678"/>
          <a:stretch/>
        </p:blipFill>
        <p:spPr>
          <a:xfrm>
            <a:off x="3331800" y="868320"/>
            <a:ext cx="2867400" cy="2683800"/>
          </a:xfrm>
          <a:prstGeom prst="rect">
            <a:avLst/>
          </a:prstGeom>
          <a:ln w="0">
            <a:noFill/>
          </a:ln>
        </p:spPr>
      </p:pic>
      <p:pic>
        <p:nvPicPr>
          <p:cNvPr id="186" name="Місце для зображення 15"/>
          <p:cNvPicPr/>
          <p:nvPr/>
        </p:nvPicPr>
        <p:blipFill>
          <a:blip r:embed="rId4"/>
          <a:srcRect l="18972" r="18972"/>
          <a:stretch/>
        </p:blipFill>
        <p:spPr>
          <a:xfrm>
            <a:off x="6337800" y="882360"/>
            <a:ext cx="2949840" cy="2705760"/>
          </a:xfrm>
          <a:prstGeom prst="rect">
            <a:avLst/>
          </a:prstGeom>
          <a:ln w="0">
            <a:noFill/>
          </a:ln>
        </p:spPr>
      </p:pic>
      <p:pic>
        <p:nvPicPr>
          <p:cNvPr id="187" name="Місце для зображення 19"/>
          <p:cNvPicPr/>
          <p:nvPr/>
        </p:nvPicPr>
        <p:blipFill>
          <a:blip r:embed="rId5"/>
          <a:srcRect l="16729" r="16729"/>
          <a:stretch/>
        </p:blipFill>
        <p:spPr>
          <a:xfrm>
            <a:off x="9393840" y="889560"/>
            <a:ext cx="2797560" cy="2682000"/>
          </a:xfrm>
          <a:prstGeom prst="rect">
            <a:avLst/>
          </a:prstGeom>
          <a:ln w="0">
            <a:noFill/>
          </a:ln>
        </p:spPr>
      </p:pic>
      <p:pic>
        <p:nvPicPr>
          <p:cNvPr id="188" name="Місце для зображення 20"/>
          <p:cNvPicPr/>
          <p:nvPr/>
        </p:nvPicPr>
        <p:blipFill>
          <a:blip r:embed="rId6"/>
          <a:srcRect l="12504" r="12504"/>
          <a:stretch/>
        </p:blipFill>
        <p:spPr>
          <a:xfrm>
            <a:off x="74880" y="3749400"/>
            <a:ext cx="3057840" cy="2919960"/>
          </a:xfrm>
          <a:prstGeom prst="rect">
            <a:avLst/>
          </a:prstGeom>
          <a:ln w="0">
            <a:noFill/>
          </a:ln>
        </p:spPr>
      </p:pic>
      <p:pic>
        <p:nvPicPr>
          <p:cNvPr id="189" name="Місце для зображення 21"/>
          <p:cNvPicPr/>
          <p:nvPr/>
        </p:nvPicPr>
        <p:blipFill>
          <a:blip r:embed="rId7"/>
          <a:srcRect l="16891" r="16891"/>
          <a:stretch/>
        </p:blipFill>
        <p:spPr>
          <a:xfrm>
            <a:off x="3224160" y="3742920"/>
            <a:ext cx="2934360" cy="2934360"/>
          </a:xfrm>
          <a:prstGeom prst="rect">
            <a:avLst/>
          </a:prstGeom>
          <a:ln w="0">
            <a:noFill/>
          </a:ln>
        </p:spPr>
      </p:pic>
      <p:sp>
        <p:nvSpPr>
          <p:cNvPr id="190" name="TextBox 11"/>
          <p:cNvSpPr/>
          <p:nvPr/>
        </p:nvSpPr>
        <p:spPr>
          <a:xfrm>
            <a:off x="567720" y="0"/>
            <a:ext cx="11508480" cy="70056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lIns="45720" rIns="45720" numCol="1" spcCol="38160" anchor="t">
            <a:spAutoFit/>
          </a:bodyPr>
          <a:lstStyle/>
          <a:p>
            <a:pPr>
              <a:lnSpc>
                <a:spcPct val="100000"/>
              </a:lnSpc>
              <a:tabLst>
                <a:tab pos="0" algn="l"/>
              </a:tabLst>
            </a:pPr>
            <a:r>
              <a:rPr lang="uk-UA" sz="4000" b="1" strike="noStrike" spc="-1">
                <a:solidFill>
                  <a:srgbClr val="0070C0"/>
                </a:solidFill>
                <a:latin typeface="Times New Roman"/>
                <a:ea typeface="Calibri"/>
              </a:rPr>
              <a:t>Ми вміємо не тільки вчитись, а й відпочивати)</a:t>
            </a:r>
            <a:endParaRPr lang="uk-UA" sz="4000" b="0" strike="noStrike" spc="-1">
              <a:solidFill>
                <a:srgbClr val="000000"/>
              </a:solidFill>
              <a:latin typeface="Arial"/>
            </a:endParaRPr>
          </a:p>
        </p:txBody>
      </p:sp>
      <p:pic>
        <p:nvPicPr>
          <p:cNvPr id="191" name="Рисунок 12"/>
          <p:cNvPicPr/>
          <p:nvPr/>
        </p:nvPicPr>
        <p:blipFill>
          <a:blip r:embed="rId8"/>
          <a:stretch/>
        </p:blipFill>
        <p:spPr>
          <a:xfrm>
            <a:off x="0" y="866520"/>
            <a:ext cx="3248280" cy="2685600"/>
          </a:xfrm>
          <a:prstGeom prst="rect">
            <a:avLst/>
          </a:prstGeom>
          <a:ln w="0">
            <a:noFill/>
          </a:ln>
          <a:effectLst>
            <a:softEdge rad="112680"/>
          </a:effectLst>
        </p:spPr>
      </p:pic>
      <p:pic>
        <p:nvPicPr>
          <p:cNvPr id="192" name="Місце для зображення 26"/>
          <p:cNvPicPr/>
          <p:nvPr/>
        </p:nvPicPr>
        <p:blipFill>
          <a:blip r:embed="rId2"/>
          <a:srcRect l="18229" r="18229"/>
          <a:stretch/>
        </p:blipFill>
        <p:spPr>
          <a:xfrm>
            <a:off x="9298080" y="3753720"/>
            <a:ext cx="2976480" cy="2976480"/>
          </a:xfrm>
          <a:prstGeom prst="rect">
            <a:avLst/>
          </a:prstGeom>
          <a:ln w="0">
            <a:noFill/>
          </a:ln>
        </p:spPr>
      </p:pic>
      <p:pic>
        <p:nvPicPr>
          <p:cNvPr id="193" name="Місце для зображення 28"/>
          <p:cNvPicPr/>
          <p:nvPr/>
        </p:nvPicPr>
        <p:blipFill>
          <a:blip r:embed="rId9"/>
          <a:srcRect l="8321" r="8321"/>
          <a:stretch/>
        </p:blipFill>
        <p:spPr>
          <a:xfrm>
            <a:off x="6249600" y="3773160"/>
            <a:ext cx="2957040" cy="29570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theme/theme1.xml><?xml version="1.0" encoding="utf-8"?>
<a:theme xmlns:a="http://schemas.openxmlformats.org/drawingml/2006/main" name="Office Theme">
  <a:themeElements>
    <a:clrScheme name="15 - Okslide">
      <a:dk1>
        <a:srgbClr val="262725"/>
      </a:dk1>
      <a:lt1>
        <a:srgbClr val="FEFFFE"/>
      </a:lt1>
      <a:dk2>
        <a:srgbClr val="262725"/>
      </a:dk2>
      <a:lt2>
        <a:srgbClr val="44413B"/>
      </a:lt2>
      <a:accent1>
        <a:srgbClr val="BCA17F"/>
      </a:accent1>
      <a:accent2>
        <a:srgbClr val="BEA27F"/>
      </a:accent2>
      <a:accent3>
        <a:srgbClr val="BCA280"/>
      </a:accent3>
      <a:accent4>
        <a:srgbClr val="FEFFFE"/>
      </a:accent4>
      <a:accent5>
        <a:srgbClr val="BBA280"/>
      </a:accent5>
      <a:accent6>
        <a:srgbClr val="BCA280"/>
      </a:accent6>
      <a:hlink>
        <a:srgbClr val="BBA280"/>
      </a:hlink>
      <a:folHlink>
        <a:srgbClr val="44403B"/>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15 - Okslide">
      <a:dk1>
        <a:srgbClr val="262725"/>
      </a:dk1>
      <a:lt1>
        <a:srgbClr val="FEFFFE"/>
      </a:lt1>
      <a:dk2>
        <a:srgbClr val="262725"/>
      </a:dk2>
      <a:lt2>
        <a:srgbClr val="44413B"/>
      </a:lt2>
      <a:accent1>
        <a:srgbClr val="BCA17F"/>
      </a:accent1>
      <a:accent2>
        <a:srgbClr val="BEA27F"/>
      </a:accent2>
      <a:accent3>
        <a:srgbClr val="BCA280"/>
      </a:accent3>
      <a:accent4>
        <a:srgbClr val="FEFFFE"/>
      </a:accent4>
      <a:accent5>
        <a:srgbClr val="BBA280"/>
      </a:accent5>
      <a:accent6>
        <a:srgbClr val="BCA280"/>
      </a:accent6>
      <a:hlink>
        <a:srgbClr val="BBA280"/>
      </a:hlink>
      <a:folHlink>
        <a:srgbClr val="44403B"/>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1205</TotalTime>
  <Words>456</Words>
  <Application>Microsoft Office PowerPoint</Application>
  <PresentationFormat>Широкий екран</PresentationFormat>
  <Paragraphs>100</Paragraphs>
  <Slides>12</Slides>
  <Notes>0</Notes>
  <HiddenSlides>0</HiddenSlides>
  <MMClips>0</MMClips>
  <ScaleCrop>false</ScaleCrop>
  <HeadingPairs>
    <vt:vector size="6" baseType="variant">
      <vt:variant>
        <vt:lpstr>Використані шрифти</vt:lpstr>
      </vt:variant>
      <vt:variant>
        <vt:i4>8</vt:i4>
      </vt:variant>
      <vt:variant>
        <vt:lpstr>Тема</vt:lpstr>
      </vt:variant>
      <vt:variant>
        <vt:i4>2</vt:i4>
      </vt:variant>
      <vt:variant>
        <vt:lpstr>Заголовки слайдів</vt:lpstr>
      </vt:variant>
      <vt:variant>
        <vt:i4>12</vt:i4>
      </vt:variant>
    </vt:vector>
  </HeadingPairs>
  <TitlesOfParts>
    <vt:vector size="22" baseType="lpstr">
      <vt:lpstr>Arial</vt:lpstr>
      <vt:lpstr>Calibri</vt:lpstr>
      <vt:lpstr>DejaVu Sans</vt:lpstr>
      <vt:lpstr>Impact</vt:lpstr>
      <vt:lpstr>Roboto</vt:lpstr>
      <vt:lpstr>Symbol</vt:lpstr>
      <vt:lpstr>Times New Roman</vt:lpstr>
      <vt:lpstr>Wingdings</vt:lpstr>
      <vt:lpstr>Office Theme</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Світлана</dc:creator>
  <dc:description/>
  <cp:lastModifiedBy>Світлана</cp:lastModifiedBy>
  <cp:revision>77</cp:revision>
  <dcterms:modified xsi:type="dcterms:W3CDTF">2023-05-05T09:32:24Z</dcterms:modified>
  <dc:language>uk-UA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5</vt:i4>
  </property>
  <property fmtid="{D5CDD505-2E9C-101B-9397-08002B2CF9AE}" pid="3" name="PresentationFormat">
    <vt:lpwstr>Широкий екран</vt:lpwstr>
  </property>
  <property fmtid="{D5CDD505-2E9C-101B-9397-08002B2CF9AE}" pid="4" name="Slides">
    <vt:i4>12</vt:i4>
  </property>
</Properties>
</file>