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316" r:id="rId3"/>
    <p:sldId id="312" r:id="rId4"/>
    <p:sldId id="30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83" r:id="rId25"/>
    <p:sldId id="290" r:id="rId26"/>
    <p:sldId id="292" r:id="rId27"/>
    <p:sldId id="293" r:id="rId28"/>
    <p:sldId id="295" r:id="rId29"/>
    <p:sldId id="317" r:id="rId30"/>
    <p:sldId id="308" r:id="rId31"/>
  </p:sldIdLst>
  <p:sldSz cx="12192000" cy="6858000"/>
  <p:notesSz cx="12192000" cy="6858000"/>
  <p:embeddedFontLst>
    <p:embeddedFont>
      <p:font typeface="MHEORE+5" panose="020B0604020202020204" charset="0"/>
      <p:regular r:id="rId32"/>
    </p:embeddedFont>
    <p:embeddedFont>
      <p:font typeface="GPMCOB+1 Regular" panose="020B0604020202020204" charset="0"/>
      <p:regular r:id="rId33"/>
    </p:embeddedFont>
    <p:embeddedFont>
      <p:font typeface="QBKJTV+6 Italic" panose="020B0604020202020204" charset="0"/>
      <p:regular r:id="rId34"/>
    </p:embeddedFont>
    <p:embeddedFont>
      <p:font typeface="GFHKAR+2 Bold" panose="020B0604020202020204" charset="0"/>
      <p:regular r:id="rId35"/>
    </p:embeddedFont>
    <p:embeddedFont>
      <p:font typeface="GGDHPS+5" panose="020B0604020202020204" charset="0"/>
      <p:regular r:id="rId36"/>
    </p:embeddedFont>
    <p:embeddedFont>
      <p:font typeface="QKDNMD+Arial" panose="020B0604020202020204" charset="0"/>
      <p:regular r:id="rId37"/>
    </p:embeddedFont>
    <p:embeddedFont>
      <p:font typeface="JKJQGF+1 Regular" panose="020B0604020202020204" charset="0"/>
      <p:regular r:id="rId38"/>
    </p:embeddedFont>
    <p:embeddedFont>
      <p:font typeface="RMMQWA+4 Italic" panose="020B0604020202020204" charset="0"/>
      <p:regular r:id="rId39"/>
    </p:embeddedFont>
    <p:embeddedFont>
      <p:font typeface="WUSUVK+Wingdings 2" panose="020B0604020202020204" charset="2"/>
      <p:regular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LKQBQR+6 Italic" panose="020B0604020202020204" charset="0"/>
      <p:regular r:id="rId45"/>
    </p:embeddedFont>
    <p:embeddedFont>
      <p:font typeface="NNFQNM+2 Bold" panose="020B0604020202020204" charset="0"/>
      <p:regular r:id="rId46"/>
    </p:embeddedFont>
    <p:embeddedFont>
      <p:font typeface="PCTOER+Arial" panose="020B0604020202020204" charset="0"/>
      <p:regular r:id="rId4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66" y="31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st.eu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pencall@cost.eu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linkedin.com/company/cost-office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11599926" y="6305570"/>
            <a:ext cx="235631" cy="274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FHKAR+2 Bold"/>
                <a:cs typeface="GFHKAR+2 Bold"/>
              </a:rPr>
              <a:t>2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AD09A2A-6E2F-4364-8881-41680F582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331" y="5739003"/>
            <a:ext cx="2237555" cy="101527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1912F82-FCD9-41BD-A465-F9F090E83CBC}"/>
              </a:ext>
            </a:extLst>
          </p:cNvPr>
          <p:cNvSpPr txBox="1"/>
          <p:nvPr/>
        </p:nvSpPr>
        <p:spPr>
          <a:xfrm>
            <a:off x="6744072" y="548680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Ігор Лиман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4504C18-D69A-4BC9-B76B-3C7B6E1C8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696" y="4581128"/>
            <a:ext cx="6353473" cy="104207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29A93C-EAC8-49D2-B536-FFD8F0B41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8" y="2060849"/>
            <a:ext cx="12139670" cy="151216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6523F5-E64F-46AF-8E9B-223C09A26B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7743" y="6043397"/>
            <a:ext cx="7339255" cy="7985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2707E9-966D-4D06-B939-0217F1930BD9}"/>
              </a:ext>
            </a:extLst>
          </p:cNvPr>
          <p:cNvSpPr txBox="1"/>
          <p:nvPr/>
        </p:nvSpPr>
        <p:spPr>
          <a:xfrm>
            <a:off x="4151784" y="5739003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1 березня 2023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8488" y="151767"/>
            <a:ext cx="1613917" cy="993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7692" y="569783"/>
            <a:ext cx="4413069" cy="820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156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23" dirty="0">
                <a:solidFill>
                  <a:srgbClr val="9B9B9B"/>
                </a:solidFill>
                <a:latin typeface="GFHKAR+2 Bold"/>
                <a:cs typeface="GFHKAR+2 Bold"/>
              </a:rPr>
              <a:t>COST</a:t>
            </a:r>
            <a:r>
              <a:rPr sz="4000" b="1" spc="96" dirty="0">
                <a:solidFill>
                  <a:srgbClr val="9B9B9B"/>
                </a:solidFill>
                <a:latin typeface="GFHKAR+2 Bold"/>
                <a:cs typeface="GFHKAR+2 Bold"/>
              </a:rPr>
              <a:t> </a:t>
            </a:r>
            <a:r>
              <a:rPr sz="4000" b="1" spc="-10" dirty="0">
                <a:solidFill>
                  <a:srgbClr val="9B9B9B"/>
                </a:solidFill>
                <a:latin typeface="GFHKAR+2 Bold"/>
                <a:cs typeface="GFHKAR+2 Bold"/>
              </a:rPr>
              <a:t>Membership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5635" y="1464686"/>
            <a:ext cx="1315805" cy="509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14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33" dirty="0">
                <a:solidFill>
                  <a:srgbClr val="737373"/>
                </a:solidFill>
                <a:latin typeface="GFHKAR+2 Bold"/>
                <a:cs typeface="GFHKAR+2 Bold"/>
              </a:rPr>
              <a:t>40</a:t>
            </a:r>
            <a:r>
              <a:rPr sz="2400" b="1" spc="318" dirty="0">
                <a:solidFill>
                  <a:srgbClr val="737373"/>
                </a:solidFill>
                <a:latin typeface="GFHKAR+2 Bold"/>
                <a:cs typeface="GFHKAR+2 Bold"/>
              </a:rPr>
              <a:t> </a:t>
            </a:r>
            <a:r>
              <a:rPr sz="1400" b="1" dirty="0">
                <a:solidFill>
                  <a:srgbClr val="737373"/>
                </a:solidFill>
                <a:latin typeface="GFHKAR+2 Bold"/>
                <a:cs typeface="GFHKAR+2 Bold"/>
              </a:rPr>
              <a:t>Members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0582" y="1878248"/>
            <a:ext cx="775298" cy="259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3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77CEAC"/>
                </a:solidFill>
                <a:latin typeface="WUSUVK+Wingdings 2"/>
                <a:cs typeface="WUSUVK+Wingdings 2"/>
              </a:rPr>
              <a:t></a:t>
            </a:r>
            <a:r>
              <a:rPr sz="1150" spc="115" dirty="0">
                <a:solidFill>
                  <a:srgbClr val="77CEAC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737373"/>
                </a:solidFill>
                <a:latin typeface="MHEORE+5"/>
                <a:cs typeface="MHEORE+5"/>
              </a:rPr>
              <a:t>Albania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738120" y="1878248"/>
            <a:ext cx="782569" cy="259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3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77CEAC"/>
                </a:solidFill>
                <a:latin typeface="WUSUVK+Wingdings 2"/>
                <a:cs typeface="WUSUVK+Wingdings 2"/>
              </a:rPr>
              <a:t></a:t>
            </a:r>
            <a:r>
              <a:rPr sz="1150" spc="113" dirty="0">
                <a:solidFill>
                  <a:srgbClr val="77CEAC"/>
                </a:solidFill>
                <a:latin typeface="Times New Roman"/>
                <a:cs typeface="Times New Roman"/>
              </a:rPr>
              <a:t> </a:t>
            </a:r>
            <a:r>
              <a:rPr sz="1150" spc="-15" dirty="0">
                <a:solidFill>
                  <a:srgbClr val="737373"/>
                </a:solidFill>
                <a:latin typeface="MHEORE+5"/>
                <a:cs typeface="MHEORE+5"/>
              </a:rPr>
              <a:t>Greece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25340" y="1878248"/>
            <a:ext cx="780818" cy="4217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3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BE5ABF"/>
                </a:solidFill>
                <a:latin typeface="WUSUVK+Wingdings 2"/>
                <a:cs typeface="WUSUVK+Wingdings 2"/>
              </a:rPr>
              <a:t></a:t>
            </a:r>
            <a:r>
              <a:rPr sz="1150" spc="115" dirty="0">
                <a:solidFill>
                  <a:srgbClr val="BE5ABF"/>
                </a:solidFill>
                <a:latin typeface="Times New Roman"/>
                <a:cs typeface="Times New Roman"/>
              </a:rPr>
              <a:t> </a:t>
            </a:r>
            <a:r>
              <a:rPr sz="1150" spc="-38" dirty="0">
                <a:solidFill>
                  <a:srgbClr val="737373"/>
                </a:solidFill>
                <a:latin typeface="MHEORE+5"/>
                <a:cs typeface="MHEORE+5"/>
              </a:rPr>
              <a:t>Norway</a:t>
            </a:r>
          </a:p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77CEAC"/>
                </a:solidFill>
                <a:latin typeface="WUSUVK+Wingdings 2"/>
                <a:cs typeface="WUSUVK+Wingdings 2"/>
              </a:rPr>
              <a:t></a:t>
            </a:r>
            <a:r>
              <a:rPr sz="1150" spc="115" dirty="0">
                <a:solidFill>
                  <a:srgbClr val="77CEAC"/>
                </a:solidFill>
                <a:latin typeface="Times New Roman"/>
                <a:cs typeface="Times New Roman"/>
              </a:rPr>
              <a:t> </a:t>
            </a:r>
            <a:r>
              <a:rPr sz="1150" spc="-16" dirty="0">
                <a:solidFill>
                  <a:srgbClr val="737373"/>
                </a:solidFill>
                <a:latin typeface="MHEORE+5"/>
                <a:cs typeface="MHEORE+5"/>
              </a:rPr>
              <a:t>Poland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50582" y="2040554"/>
            <a:ext cx="765704" cy="259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3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BE5ABF"/>
                </a:solidFill>
                <a:latin typeface="WUSUVK+Wingdings 2"/>
                <a:cs typeface="WUSUVK+Wingdings 2"/>
              </a:rPr>
              <a:t></a:t>
            </a:r>
            <a:r>
              <a:rPr sz="1150" spc="115" dirty="0">
                <a:solidFill>
                  <a:srgbClr val="BE5ABF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737373"/>
                </a:solidFill>
                <a:latin typeface="MHEORE+5"/>
                <a:cs typeface="MHEORE+5"/>
              </a:rPr>
              <a:t>Austria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738120" y="2040554"/>
            <a:ext cx="839130" cy="259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3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77CEAC"/>
                </a:solidFill>
                <a:latin typeface="WUSUVK+Wingdings 2"/>
                <a:cs typeface="WUSUVK+Wingdings 2"/>
              </a:rPr>
              <a:t></a:t>
            </a:r>
            <a:r>
              <a:rPr sz="1150" spc="113" dirty="0">
                <a:solidFill>
                  <a:srgbClr val="77CEAC"/>
                </a:solidFill>
                <a:latin typeface="Times New Roman"/>
                <a:cs typeface="Times New Roman"/>
              </a:rPr>
              <a:t> </a:t>
            </a:r>
            <a:r>
              <a:rPr sz="1150" spc="-20" dirty="0">
                <a:solidFill>
                  <a:srgbClr val="737373"/>
                </a:solidFill>
                <a:latin typeface="MHEORE+5"/>
                <a:cs typeface="MHEORE+5"/>
              </a:rPr>
              <a:t>Hungary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50582" y="2212258"/>
            <a:ext cx="825988" cy="259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3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BE5ABF"/>
                </a:solidFill>
                <a:latin typeface="WUSUVK+Wingdings 2"/>
                <a:cs typeface="WUSUVK+Wingdings 2"/>
              </a:rPr>
              <a:t></a:t>
            </a:r>
            <a:r>
              <a:rPr sz="1150" spc="115" dirty="0">
                <a:solidFill>
                  <a:srgbClr val="BE5ABF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737373"/>
                </a:solidFill>
                <a:latin typeface="MHEORE+5"/>
                <a:cs typeface="MHEORE+5"/>
              </a:rPr>
              <a:t>Belgium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738120" y="2212258"/>
            <a:ext cx="754504" cy="259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3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BE5ABF"/>
                </a:solidFill>
                <a:latin typeface="WUSUVK+Wingdings 2"/>
                <a:cs typeface="WUSUVK+Wingdings 2"/>
              </a:rPr>
              <a:t></a:t>
            </a:r>
            <a:r>
              <a:rPr sz="1150" spc="113" dirty="0">
                <a:solidFill>
                  <a:srgbClr val="BE5ABF"/>
                </a:solidFill>
                <a:latin typeface="Times New Roman"/>
                <a:cs typeface="Times New Roman"/>
              </a:rPr>
              <a:t> </a:t>
            </a:r>
            <a:r>
              <a:rPr sz="1150" spc="-20" dirty="0">
                <a:solidFill>
                  <a:srgbClr val="737373"/>
                </a:solidFill>
                <a:latin typeface="MHEORE+5"/>
                <a:cs typeface="MHEORE+5"/>
              </a:rPr>
              <a:t>Iceland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625340" y="2212258"/>
            <a:ext cx="860694" cy="593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3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77CEAC"/>
                </a:solidFill>
                <a:latin typeface="WUSUVK+Wingdings 2"/>
                <a:cs typeface="WUSUVK+Wingdings 2"/>
              </a:rPr>
              <a:t></a:t>
            </a:r>
            <a:r>
              <a:rPr sz="1150" spc="115" dirty="0">
                <a:solidFill>
                  <a:srgbClr val="77CEAC"/>
                </a:solidFill>
                <a:latin typeface="Times New Roman"/>
                <a:cs typeface="Times New Roman"/>
              </a:rPr>
              <a:t> </a:t>
            </a:r>
            <a:r>
              <a:rPr sz="1150" spc="-22" dirty="0">
                <a:solidFill>
                  <a:srgbClr val="737373"/>
                </a:solidFill>
                <a:latin typeface="MHEORE+5"/>
                <a:cs typeface="MHEORE+5"/>
              </a:rPr>
              <a:t>Portugal</a:t>
            </a:r>
          </a:p>
          <a:p>
            <a:pPr marL="0" marR="0">
              <a:lnSpc>
                <a:spcPts val="1276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77CEAC"/>
                </a:solidFill>
                <a:latin typeface="WUSUVK+Wingdings 2"/>
                <a:cs typeface="WUSUVK+Wingdings 2"/>
              </a:rPr>
              <a:t></a:t>
            </a:r>
            <a:r>
              <a:rPr sz="1100" spc="172" dirty="0">
                <a:solidFill>
                  <a:srgbClr val="77CEA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737373"/>
                </a:solidFill>
                <a:latin typeface="MHEORE+5"/>
                <a:cs typeface="MHEORE+5"/>
              </a:rPr>
              <a:t>Romania</a:t>
            </a:r>
          </a:p>
          <a:p>
            <a:pPr marL="0" marR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77CEAC"/>
                </a:solidFill>
                <a:latin typeface="WUSUVK+Wingdings 2"/>
                <a:cs typeface="WUSUVK+Wingdings 2"/>
              </a:rPr>
              <a:t></a:t>
            </a:r>
            <a:r>
              <a:rPr sz="1150" spc="115" dirty="0">
                <a:solidFill>
                  <a:srgbClr val="77CEAC"/>
                </a:solidFill>
                <a:latin typeface="Times New Roman"/>
                <a:cs typeface="Times New Roman"/>
              </a:rPr>
              <a:t> </a:t>
            </a:r>
            <a:r>
              <a:rPr sz="1150" spc="-16" dirty="0">
                <a:solidFill>
                  <a:srgbClr val="737373"/>
                </a:solidFill>
                <a:latin typeface="MHEORE+5"/>
                <a:cs typeface="MHEORE+5"/>
              </a:rPr>
              <a:t>Serbia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50582" y="2374773"/>
            <a:ext cx="1746583" cy="430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3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77CEAC"/>
                </a:solidFill>
                <a:latin typeface="WUSUVK+Wingdings 2"/>
                <a:cs typeface="WUSUVK+Wingdings 2"/>
              </a:rPr>
              <a:t></a:t>
            </a:r>
            <a:r>
              <a:rPr sz="1100" spc="172" dirty="0">
                <a:solidFill>
                  <a:srgbClr val="77CEAC"/>
                </a:solidFill>
                <a:latin typeface="Times New Roman"/>
                <a:cs typeface="Times New Roman"/>
              </a:rPr>
              <a:t> </a:t>
            </a:r>
            <a:r>
              <a:rPr sz="1100" spc="12" dirty="0">
                <a:solidFill>
                  <a:srgbClr val="737373"/>
                </a:solidFill>
                <a:latin typeface="MHEORE+5"/>
                <a:cs typeface="MHEORE+5"/>
              </a:rPr>
              <a:t>Bosnia</a:t>
            </a:r>
            <a:r>
              <a:rPr sz="1100" spc="-77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1100" dirty="0">
                <a:solidFill>
                  <a:srgbClr val="737373"/>
                </a:solidFill>
                <a:latin typeface="MHEORE+5"/>
                <a:cs typeface="MHEORE+5"/>
              </a:rPr>
              <a:t>and</a:t>
            </a:r>
            <a:r>
              <a:rPr sz="1100" spc="-40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1100" dirty="0">
                <a:solidFill>
                  <a:srgbClr val="737373"/>
                </a:solidFill>
                <a:latin typeface="MHEORE+5"/>
                <a:cs typeface="MHEORE+5"/>
              </a:rPr>
              <a:t>Herzegovina</a:t>
            </a:r>
          </a:p>
          <a:p>
            <a:pPr marL="0" marR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77CEAC"/>
                </a:solidFill>
                <a:latin typeface="WUSUVK+Wingdings 2"/>
                <a:cs typeface="WUSUVK+Wingdings 2"/>
              </a:rPr>
              <a:t></a:t>
            </a:r>
            <a:r>
              <a:rPr sz="1150" spc="115" dirty="0">
                <a:solidFill>
                  <a:srgbClr val="77CEAC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737373"/>
                </a:solidFill>
                <a:latin typeface="MHEORE+5"/>
                <a:cs typeface="MHEORE+5"/>
              </a:rPr>
              <a:t>Bulgaria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738120" y="2374773"/>
            <a:ext cx="734710" cy="258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3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BE5ABF"/>
                </a:solidFill>
                <a:latin typeface="WUSUVK+Wingdings 2"/>
                <a:cs typeface="WUSUVK+Wingdings 2"/>
              </a:rPr>
              <a:t></a:t>
            </a:r>
            <a:r>
              <a:rPr sz="1100" spc="170" dirty="0">
                <a:solidFill>
                  <a:srgbClr val="BE5AB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737373"/>
                </a:solidFill>
                <a:latin typeface="MHEORE+5"/>
                <a:cs typeface="MHEORE+5"/>
              </a:rPr>
              <a:t>Ireland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738120" y="2545887"/>
            <a:ext cx="571360" cy="259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3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BE5ABF"/>
                </a:solidFill>
                <a:latin typeface="WUSUVK+Wingdings 2"/>
                <a:cs typeface="WUSUVK+Wingdings 2"/>
              </a:rPr>
              <a:t></a:t>
            </a:r>
            <a:r>
              <a:rPr sz="1150" spc="113" dirty="0">
                <a:solidFill>
                  <a:srgbClr val="BE5ABF"/>
                </a:solidFill>
                <a:latin typeface="Times New Roman"/>
                <a:cs typeface="Times New Roman"/>
              </a:rPr>
              <a:t> </a:t>
            </a:r>
            <a:r>
              <a:rPr sz="1150" spc="-21" dirty="0">
                <a:solidFill>
                  <a:srgbClr val="737373"/>
                </a:solidFill>
                <a:latin typeface="MHEORE+5"/>
                <a:cs typeface="MHEORE+5"/>
              </a:rPr>
              <a:t>Italy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50582" y="2717718"/>
            <a:ext cx="766133" cy="259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3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77CEAC"/>
                </a:solidFill>
                <a:latin typeface="WUSUVK+Wingdings 2"/>
                <a:cs typeface="WUSUVK+Wingdings 2"/>
              </a:rPr>
              <a:t></a:t>
            </a:r>
            <a:r>
              <a:rPr sz="1150" spc="115" dirty="0">
                <a:solidFill>
                  <a:srgbClr val="77CEAC"/>
                </a:solidFill>
                <a:latin typeface="Times New Roman"/>
                <a:cs typeface="Times New Roman"/>
              </a:rPr>
              <a:t> </a:t>
            </a:r>
            <a:r>
              <a:rPr sz="1150" spc="-25" dirty="0">
                <a:solidFill>
                  <a:srgbClr val="737373"/>
                </a:solidFill>
                <a:latin typeface="MHEORE+5"/>
                <a:cs typeface="MHEORE+5"/>
              </a:rPr>
              <a:t>Croatia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738120" y="2717718"/>
            <a:ext cx="690354" cy="259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3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77CEAC"/>
                </a:solidFill>
                <a:latin typeface="WUSUVK+Wingdings 2"/>
                <a:cs typeface="WUSUVK+Wingdings 2"/>
              </a:rPr>
              <a:t></a:t>
            </a:r>
            <a:r>
              <a:rPr sz="1150" spc="113" dirty="0">
                <a:solidFill>
                  <a:srgbClr val="77CEAC"/>
                </a:solidFill>
                <a:latin typeface="Times New Roman"/>
                <a:cs typeface="Times New Roman"/>
              </a:rPr>
              <a:t> </a:t>
            </a:r>
            <a:r>
              <a:rPr sz="1150" spc="-17" dirty="0">
                <a:solidFill>
                  <a:srgbClr val="737373"/>
                </a:solidFill>
                <a:latin typeface="MHEORE+5"/>
                <a:cs typeface="MHEORE+5"/>
              </a:rPr>
              <a:t>Latvia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625340" y="2717718"/>
            <a:ext cx="832119" cy="59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3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77CEAC"/>
                </a:solidFill>
                <a:latin typeface="WUSUVK+Wingdings 2"/>
                <a:cs typeface="WUSUVK+Wingdings 2"/>
              </a:rPr>
              <a:t></a:t>
            </a:r>
            <a:r>
              <a:rPr sz="1150" spc="115" dirty="0">
                <a:solidFill>
                  <a:srgbClr val="77CEAC"/>
                </a:solidFill>
                <a:latin typeface="Times New Roman"/>
                <a:cs typeface="Times New Roman"/>
              </a:rPr>
              <a:t> </a:t>
            </a:r>
            <a:r>
              <a:rPr sz="1150" spc="-18" dirty="0">
                <a:solidFill>
                  <a:srgbClr val="737373"/>
                </a:solidFill>
                <a:latin typeface="MHEORE+5"/>
                <a:cs typeface="MHEORE+5"/>
              </a:rPr>
              <a:t>Slovakia</a:t>
            </a:r>
          </a:p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77CEAC"/>
                </a:solidFill>
                <a:latin typeface="WUSUVK+Wingdings 2"/>
                <a:cs typeface="WUSUVK+Wingdings 2"/>
              </a:rPr>
              <a:t></a:t>
            </a:r>
            <a:r>
              <a:rPr sz="1100" spc="172" dirty="0">
                <a:solidFill>
                  <a:srgbClr val="77CEA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737373"/>
                </a:solidFill>
                <a:latin typeface="MHEORE+5"/>
                <a:cs typeface="MHEORE+5"/>
              </a:rPr>
              <a:t>Slovenia</a:t>
            </a:r>
          </a:p>
          <a:p>
            <a:pPr marL="0" marR="0">
              <a:lnSpc>
                <a:spcPts val="1352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BE5ABF"/>
                </a:solidFill>
                <a:latin typeface="WUSUVK+Wingdings 2"/>
                <a:cs typeface="WUSUVK+Wingdings 2"/>
              </a:rPr>
              <a:t></a:t>
            </a:r>
            <a:r>
              <a:rPr sz="1100" spc="172" dirty="0">
                <a:solidFill>
                  <a:srgbClr val="BE5AB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737373"/>
                </a:solidFill>
                <a:latin typeface="MHEORE+5"/>
                <a:cs typeface="MHEORE+5"/>
              </a:rPr>
              <a:t>Spain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50582" y="2880233"/>
            <a:ext cx="761317" cy="258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3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77CEAC"/>
                </a:solidFill>
                <a:latin typeface="WUSUVK+Wingdings 2"/>
                <a:cs typeface="WUSUVK+Wingdings 2"/>
              </a:rPr>
              <a:t></a:t>
            </a:r>
            <a:r>
              <a:rPr sz="1100" spc="172" dirty="0">
                <a:solidFill>
                  <a:srgbClr val="77CEAC"/>
                </a:solidFill>
                <a:latin typeface="Times New Roman"/>
                <a:cs typeface="Times New Roman"/>
              </a:rPr>
              <a:t> </a:t>
            </a:r>
            <a:r>
              <a:rPr sz="1100" spc="11" dirty="0">
                <a:solidFill>
                  <a:srgbClr val="737373"/>
                </a:solidFill>
                <a:latin typeface="MHEORE+5"/>
                <a:cs typeface="MHEORE+5"/>
              </a:rPr>
              <a:t>Cyprus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738120" y="2880233"/>
            <a:ext cx="881157" cy="258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3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77CEAC"/>
                </a:solidFill>
                <a:latin typeface="WUSUVK+Wingdings 2"/>
                <a:cs typeface="WUSUVK+Wingdings 2"/>
              </a:rPr>
              <a:t></a:t>
            </a:r>
            <a:r>
              <a:rPr sz="1100" spc="170" dirty="0">
                <a:solidFill>
                  <a:srgbClr val="77CEA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737373"/>
                </a:solidFill>
                <a:latin typeface="MHEORE+5"/>
                <a:cs typeface="MHEORE+5"/>
              </a:rPr>
              <a:t>Lithuania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50582" y="3052064"/>
            <a:ext cx="1251664" cy="5928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3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77CEAC"/>
                </a:solidFill>
                <a:latin typeface="WUSUVK+Wingdings 2"/>
                <a:cs typeface="WUSUVK+Wingdings 2"/>
              </a:rPr>
              <a:t></a:t>
            </a:r>
            <a:r>
              <a:rPr sz="1100" spc="172" dirty="0">
                <a:solidFill>
                  <a:srgbClr val="77CEA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737373"/>
                </a:solidFill>
                <a:latin typeface="MHEORE+5"/>
                <a:cs typeface="MHEORE+5"/>
              </a:rPr>
              <a:t>Czech</a:t>
            </a:r>
            <a:r>
              <a:rPr sz="1100" spc="-34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1100" spc="15" dirty="0">
                <a:solidFill>
                  <a:srgbClr val="737373"/>
                </a:solidFill>
                <a:latin typeface="MHEORE+5"/>
                <a:cs typeface="MHEORE+5"/>
              </a:rPr>
              <a:t>Republic</a:t>
            </a:r>
          </a:p>
          <a:p>
            <a:pPr marL="0" marR="0">
              <a:lnSpc>
                <a:spcPts val="1275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BE5ABF"/>
                </a:solidFill>
                <a:latin typeface="WUSUVK+Wingdings 2"/>
                <a:cs typeface="WUSUVK+Wingdings 2"/>
              </a:rPr>
              <a:t></a:t>
            </a:r>
            <a:r>
              <a:rPr sz="1150" spc="115" dirty="0">
                <a:solidFill>
                  <a:srgbClr val="BE5ABF"/>
                </a:solidFill>
                <a:latin typeface="Times New Roman"/>
                <a:cs typeface="Times New Roman"/>
              </a:rPr>
              <a:t> </a:t>
            </a:r>
            <a:r>
              <a:rPr sz="1150" spc="-22" dirty="0">
                <a:solidFill>
                  <a:srgbClr val="737373"/>
                </a:solidFill>
                <a:latin typeface="MHEORE+5"/>
                <a:cs typeface="MHEORE+5"/>
              </a:rPr>
              <a:t>Denmark</a:t>
            </a:r>
          </a:p>
          <a:p>
            <a:pPr marL="0" marR="0">
              <a:lnSpc>
                <a:spcPts val="1352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77CEAC"/>
                </a:solidFill>
                <a:latin typeface="WUSUVK+Wingdings 2"/>
                <a:cs typeface="WUSUVK+Wingdings 2"/>
              </a:rPr>
              <a:t></a:t>
            </a:r>
            <a:r>
              <a:rPr sz="1150" spc="115" dirty="0">
                <a:solidFill>
                  <a:srgbClr val="77CEAC"/>
                </a:solidFill>
                <a:latin typeface="Times New Roman"/>
                <a:cs typeface="Times New Roman"/>
              </a:rPr>
              <a:t> </a:t>
            </a:r>
            <a:r>
              <a:rPr sz="1150" spc="-23" dirty="0">
                <a:solidFill>
                  <a:srgbClr val="737373"/>
                </a:solidFill>
                <a:latin typeface="MHEORE+5"/>
                <a:cs typeface="MHEORE+5"/>
              </a:rPr>
              <a:t>Estonia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738120" y="3052064"/>
            <a:ext cx="1107042" cy="421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3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BE5ABF"/>
                </a:solidFill>
                <a:latin typeface="WUSUVK+Wingdings 2"/>
                <a:cs typeface="WUSUVK+Wingdings 2"/>
              </a:rPr>
              <a:t></a:t>
            </a:r>
            <a:r>
              <a:rPr sz="1100" spc="170" dirty="0">
                <a:solidFill>
                  <a:srgbClr val="BE5ABF"/>
                </a:solidFill>
                <a:latin typeface="Times New Roman"/>
                <a:cs typeface="Times New Roman"/>
              </a:rPr>
              <a:t> </a:t>
            </a:r>
            <a:r>
              <a:rPr sz="1100" spc="15" dirty="0">
                <a:solidFill>
                  <a:srgbClr val="737373"/>
                </a:solidFill>
                <a:latin typeface="MHEORE+5"/>
                <a:cs typeface="MHEORE+5"/>
              </a:rPr>
              <a:t>Luxembourg</a:t>
            </a:r>
          </a:p>
          <a:p>
            <a:pPr marL="0" marR="0">
              <a:lnSpc>
                <a:spcPts val="1275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77CEAC"/>
                </a:solidFill>
                <a:latin typeface="WUSUVK+Wingdings 2"/>
                <a:cs typeface="WUSUVK+Wingdings 2"/>
              </a:rPr>
              <a:t></a:t>
            </a:r>
            <a:r>
              <a:rPr sz="1150" spc="113" dirty="0">
                <a:solidFill>
                  <a:srgbClr val="77CEAC"/>
                </a:solidFill>
                <a:latin typeface="Times New Roman"/>
                <a:cs typeface="Times New Roman"/>
              </a:rPr>
              <a:t> </a:t>
            </a:r>
            <a:r>
              <a:rPr sz="1150" spc="-14" dirty="0">
                <a:solidFill>
                  <a:srgbClr val="737373"/>
                </a:solidFill>
                <a:latin typeface="MHEORE+5"/>
                <a:cs typeface="MHEORE+5"/>
              </a:rPr>
              <a:t>Malta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625340" y="3213653"/>
            <a:ext cx="1020522" cy="6028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3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BE5ABF"/>
                </a:solidFill>
                <a:latin typeface="WUSUVK+Wingdings 2"/>
                <a:cs typeface="WUSUVK+Wingdings 2"/>
              </a:rPr>
              <a:t></a:t>
            </a:r>
            <a:r>
              <a:rPr sz="1150" spc="115" dirty="0">
                <a:solidFill>
                  <a:srgbClr val="BE5ABF"/>
                </a:solidFill>
                <a:latin typeface="Times New Roman"/>
                <a:cs typeface="Times New Roman"/>
              </a:rPr>
              <a:t> </a:t>
            </a:r>
            <a:r>
              <a:rPr sz="1150" spc="-25" dirty="0">
                <a:solidFill>
                  <a:srgbClr val="737373"/>
                </a:solidFill>
                <a:latin typeface="MHEORE+5"/>
                <a:cs typeface="MHEORE+5"/>
              </a:rPr>
              <a:t>Sweden</a:t>
            </a:r>
          </a:p>
          <a:p>
            <a:pPr marL="0" marR="0">
              <a:lnSpc>
                <a:spcPts val="1352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BE5ABF"/>
                </a:solidFill>
                <a:latin typeface="WUSUVK+Wingdings 2"/>
                <a:cs typeface="WUSUVK+Wingdings 2"/>
              </a:rPr>
              <a:t></a:t>
            </a:r>
            <a:r>
              <a:rPr sz="1150" spc="115" dirty="0">
                <a:solidFill>
                  <a:srgbClr val="BE5ABF"/>
                </a:solidFill>
                <a:latin typeface="Times New Roman"/>
                <a:cs typeface="Times New Roman"/>
              </a:rPr>
              <a:t> </a:t>
            </a:r>
            <a:r>
              <a:rPr sz="1150" spc="-20" dirty="0">
                <a:solidFill>
                  <a:srgbClr val="737373"/>
                </a:solidFill>
                <a:latin typeface="MHEORE+5"/>
                <a:cs typeface="MHEORE+5"/>
              </a:rPr>
              <a:t>Switzerland</a:t>
            </a:r>
          </a:p>
          <a:p>
            <a:pPr marL="0" marR="0">
              <a:lnSpc>
                <a:spcPts val="1351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77CEAC"/>
                </a:solidFill>
                <a:latin typeface="WUSUVK+Wingdings 2"/>
                <a:cs typeface="WUSUVK+Wingdings 2"/>
              </a:rPr>
              <a:t></a:t>
            </a:r>
            <a:r>
              <a:rPr sz="1100" spc="172" dirty="0">
                <a:solidFill>
                  <a:srgbClr val="77CEAC"/>
                </a:solidFill>
                <a:latin typeface="Times New Roman"/>
                <a:cs typeface="Times New Roman"/>
              </a:rPr>
              <a:t> </a:t>
            </a:r>
            <a:r>
              <a:rPr sz="1100" spc="11" dirty="0">
                <a:solidFill>
                  <a:srgbClr val="737373"/>
                </a:solidFill>
                <a:latin typeface="MHEORE+5"/>
                <a:cs typeface="MHEORE+5"/>
              </a:rPr>
              <a:t>Turkey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738120" y="3385484"/>
            <a:ext cx="1779046" cy="9271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3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77CEAC"/>
                </a:solidFill>
                <a:latin typeface="WUSUVK+Wingdings 2"/>
                <a:cs typeface="WUSUVK+Wingdings 2"/>
              </a:rPr>
              <a:t></a:t>
            </a:r>
            <a:r>
              <a:rPr sz="1150" spc="113" dirty="0">
                <a:solidFill>
                  <a:srgbClr val="77CEAC"/>
                </a:solidFill>
                <a:latin typeface="Times New Roman"/>
                <a:cs typeface="Times New Roman"/>
              </a:rPr>
              <a:t> </a:t>
            </a:r>
            <a:r>
              <a:rPr sz="1150" spc="-21" dirty="0">
                <a:solidFill>
                  <a:srgbClr val="737373"/>
                </a:solidFill>
                <a:latin typeface="MHEORE+5"/>
                <a:cs typeface="MHEORE+5"/>
              </a:rPr>
              <a:t>The</a:t>
            </a:r>
            <a:r>
              <a:rPr sz="1150" spc="-45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1150" dirty="0">
                <a:solidFill>
                  <a:srgbClr val="737373"/>
                </a:solidFill>
                <a:latin typeface="MHEORE+5"/>
                <a:cs typeface="MHEORE+5"/>
              </a:rPr>
              <a:t>Republicof</a:t>
            </a:r>
            <a:r>
              <a:rPr sz="1150" spc="-49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1150" spc="-18" dirty="0">
                <a:solidFill>
                  <a:srgbClr val="737373"/>
                </a:solidFill>
                <a:latin typeface="MHEORE+5"/>
                <a:cs typeface="MHEORE+5"/>
              </a:rPr>
              <a:t>Moldova</a:t>
            </a:r>
          </a:p>
          <a:p>
            <a:pPr marL="0" marR="0">
              <a:lnSpc>
                <a:spcPts val="1351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77CEAC"/>
                </a:solidFill>
                <a:latin typeface="WUSUVK+Wingdings 2"/>
                <a:cs typeface="WUSUVK+Wingdings 2"/>
              </a:rPr>
              <a:t></a:t>
            </a:r>
            <a:r>
              <a:rPr sz="1100" spc="170" dirty="0">
                <a:solidFill>
                  <a:srgbClr val="77CEA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737373"/>
                </a:solidFill>
                <a:latin typeface="MHEORE+5"/>
                <a:cs typeface="MHEORE+5"/>
              </a:rPr>
              <a:t>Montenegro</a:t>
            </a:r>
          </a:p>
          <a:p>
            <a:pPr marL="0" marR="0">
              <a:lnSpc>
                <a:spcPts val="1275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BE5ABF"/>
                </a:solidFill>
                <a:latin typeface="WUSUVK+Wingdings 2"/>
                <a:cs typeface="WUSUVK+Wingdings 2"/>
              </a:rPr>
              <a:t></a:t>
            </a:r>
            <a:r>
              <a:rPr sz="1150" spc="113" dirty="0">
                <a:solidFill>
                  <a:srgbClr val="BE5ABF"/>
                </a:solidFill>
                <a:latin typeface="Times New Roman"/>
                <a:cs typeface="Times New Roman"/>
              </a:rPr>
              <a:t> </a:t>
            </a:r>
            <a:r>
              <a:rPr sz="1150" spc="-21" dirty="0">
                <a:solidFill>
                  <a:srgbClr val="737373"/>
                </a:solidFill>
                <a:latin typeface="MHEORE+5"/>
                <a:cs typeface="MHEORE+5"/>
              </a:rPr>
              <a:t>The</a:t>
            </a:r>
            <a:r>
              <a:rPr sz="1150" spc="-45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1150" spc="-18" dirty="0">
                <a:solidFill>
                  <a:srgbClr val="737373"/>
                </a:solidFill>
                <a:latin typeface="MHEORE+5"/>
                <a:cs typeface="MHEORE+5"/>
              </a:rPr>
              <a:t>Netherlands</a:t>
            </a:r>
          </a:p>
          <a:p>
            <a:pPr marL="0" marR="0">
              <a:lnSpc>
                <a:spcPts val="1352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77CEAC"/>
                </a:solidFill>
                <a:latin typeface="WUSUVK+Wingdings 2"/>
                <a:cs typeface="WUSUVK+Wingdings 2"/>
              </a:rPr>
              <a:t></a:t>
            </a:r>
            <a:r>
              <a:rPr sz="1150" spc="113" dirty="0">
                <a:solidFill>
                  <a:srgbClr val="77CEAC"/>
                </a:solidFill>
                <a:latin typeface="Times New Roman"/>
                <a:cs typeface="Times New Roman"/>
              </a:rPr>
              <a:t> </a:t>
            </a:r>
            <a:r>
              <a:rPr sz="1150" spc="-21" dirty="0">
                <a:solidFill>
                  <a:srgbClr val="737373"/>
                </a:solidFill>
                <a:latin typeface="MHEORE+5"/>
                <a:cs typeface="MHEORE+5"/>
              </a:rPr>
              <a:t>The</a:t>
            </a:r>
            <a:r>
              <a:rPr sz="1150" spc="-45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1150" dirty="0">
                <a:solidFill>
                  <a:srgbClr val="737373"/>
                </a:solidFill>
                <a:latin typeface="MHEORE+5"/>
                <a:cs typeface="MHEORE+5"/>
              </a:rPr>
              <a:t>Republicof</a:t>
            </a:r>
          </a:p>
          <a:p>
            <a:pPr marL="180975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sz="1150" spc="-36" dirty="0">
                <a:solidFill>
                  <a:srgbClr val="737373"/>
                </a:solidFill>
                <a:latin typeface="MHEORE+5"/>
                <a:cs typeface="MHEORE+5"/>
              </a:rPr>
              <a:t>North</a:t>
            </a:r>
            <a:r>
              <a:rPr sz="1150" spc="39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1150" spc="-22" dirty="0">
                <a:solidFill>
                  <a:srgbClr val="737373"/>
                </a:solidFill>
                <a:latin typeface="MHEORE+5"/>
                <a:cs typeface="MHEORE+5"/>
              </a:rPr>
              <a:t>Macedonia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50582" y="3557524"/>
            <a:ext cx="762603" cy="258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3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BE5ABF"/>
                </a:solidFill>
                <a:latin typeface="WUSUVK+Wingdings 2"/>
                <a:cs typeface="WUSUVK+Wingdings 2"/>
              </a:rPr>
              <a:t></a:t>
            </a:r>
            <a:r>
              <a:rPr sz="1100" spc="172" dirty="0">
                <a:solidFill>
                  <a:srgbClr val="BE5ABF"/>
                </a:solidFill>
                <a:latin typeface="Times New Roman"/>
                <a:cs typeface="Times New Roman"/>
              </a:rPr>
              <a:t> </a:t>
            </a:r>
            <a:r>
              <a:rPr sz="1100" spc="12" dirty="0">
                <a:solidFill>
                  <a:srgbClr val="737373"/>
                </a:solidFill>
                <a:latin typeface="MHEORE+5"/>
                <a:cs typeface="MHEORE+5"/>
              </a:rPr>
              <a:t>Finland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850582" y="3719113"/>
            <a:ext cx="743509" cy="259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3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BE5ABF"/>
                </a:solidFill>
                <a:latin typeface="WUSUVK+Wingdings 2"/>
                <a:cs typeface="WUSUVK+Wingdings 2"/>
              </a:rPr>
              <a:t></a:t>
            </a:r>
            <a:r>
              <a:rPr sz="1150" spc="115" dirty="0">
                <a:solidFill>
                  <a:srgbClr val="BE5ABF"/>
                </a:solidFill>
                <a:latin typeface="Times New Roman"/>
                <a:cs typeface="Times New Roman"/>
              </a:rPr>
              <a:t> </a:t>
            </a:r>
            <a:r>
              <a:rPr sz="1150" spc="-22" dirty="0">
                <a:solidFill>
                  <a:srgbClr val="737373"/>
                </a:solidFill>
                <a:latin typeface="MHEORE+5"/>
                <a:cs typeface="MHEORE+5"/>
              </a:rPr>
              <a:t>France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625340" y="3719113"/>
            <a:ext cx="1292732" cy="4311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3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77CEAC"/>
                </a:solidFill>
                <a:latin typeface="WUSUVK+Wingdings 2"/>
                <a:cs typeface="WUSUVK+Wingdings 2"/>
              </a:rPr>
              <a:t></a:t>
            </a:r>
            <a:r>
              <a:rPr sz="1150" spc="115" dirty="0">
                <a:solidFill>
                  <a:srgbClr val="77CEAC"/>
                </a:solidFill>
                <a:latin typeface="Times New Roman"/>
                <a:cs typeface="Times New Roman"/>
              </a:rPr>
              <a:t> </a:t>
            </a:r>
            <a:r>
              <a:rPr sz="1150" spc="-13" dirty="0">
                <a:solidFill>
                  <a:srgbClr val="737373"/>
                </a:solidFill>
                <a:latin typeface="MHEORE+5"/>
                <a:cs typeface="MHEORE+5"/>
              </a:rPr>
              <a:t>Ukraine</a:t>
            </a:r>
          </a:p>
          <a:p>
            <a:pPr marL="0" marR="0">
              <a:lnSpc>
                <a:spcPts val="1352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BE5ABF"/>
                </a:solidFill>
                <a:latin typeface="WUSUVK+Wingdings 2"/>
                <a:cs typeface="WUSUVK+Wingdings 2"/>
              </a:rPr>
              <a:t></a:t>
            </a:r>
            <a:r>
              <a:rPr sz="1150" spc="115" dirty="0">
                <a:solidFill>
                  <a:srgbClr val="BE5ABF"/>
                </a:solidFill>
                <a:latin typeface="Times New Roman"/>
                <a:cs typeface="Times New Roman"/>
              </a:rPr>
              <a:t> </a:t>
            </a:r>
            <a:r>
              <a:rPr sz="1150" spc="-15" dirty="0">
                <a:solidFill>
                  <a:srgbClr val="737373"/>
                </a:solidFill>
                <a:latin typeface="MHEORE+5"/>
                <a:cs typeface="MHEORE+5"/>
              </a:rPr>
              <a:t>United</a:t>
            </a:r>
            <a:r>
              <a:rPr sz="1150" spc="-65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1150" spc="-13" dirty="0">
                <a:solidFill>
                  <a:srgbClr val="737373"/>
                </a:solidFill>
                <a:latin typeface="MHEORE+5"/>
                <a:cs typeface="MHEORE+5"/>
              </a:rPr>
              <a:t>Kingdom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50582" y="3890818"/>
            <a:ext cx="813530" cy="259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3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77CEAC"/>
                </a:solidFill>
                <a:latin typeface="WUSUVK+Wingdings 2"/>
                <a:cs typeface="WUSUVK+Wingdings 2"/>
              </a:rPr>
              <a:t></a:t>
            </a:r>
            <a:r>
              <a:rPr sz="1150" spc="115" dirty="0">
                <a:solidFill>
                  <a:srgbClr val="77CEAC"/>
                </a:solidFill>
                <a:latin typeface="Times New Roman"/>
                <a:cs typeface="Times New Roman"/>
              </a:rPr>
              <a:t> </a:t>
            </a:r>
            <a:r>
              <a:rPr sz="1150" spc="-14" dirty="0">
                <a:solidFill>
                  <a:srgbClr val="737373"/>
                </a:solidFill>
                <a:latin typeface="MHEORE+5"/>
                <a:cs typeface="MHEORE+5"/>
              </a:rPr>
              <a:t>Georgia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850582" y="4053123"/>
            <a:ext cx="895293" cy="259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3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BE5ABF"/>
                </a:solidFill>
                <a:latin typeface="WUSUVK+Wingdings 2"/>
                <a:cs typeface="WUSUVK+Wingdings 2"/>
              </a:rPr>
              <a:t></a:t>
            </a:r>
            <a:r>
              <a:rPr sz="1150" spc="115" dirty="0">
                <a:solidFill>
                  <a:srgbClr val="BE5ABF"/>
                </a:solidFill>
                <a:latin typeface="Times New Roman"/>
                <a:cs typeface="Times New Roman"/>
              </a:rPr>
              <a:t> </a:t>
            </a:r>
            <a:r>
              <a:rPr sz="1150" spc="-13" dirty="0">
                <a:solidFill>
                  <a:srgbClr val="737373"/>
                </a:solidFill>
                <a:latin typeface="MHEORE+5"/>
                <a:cs typeface="MHEORE+5"/>
              </a:rPr>
              <a:t>Germany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35635" y="4577456"/>
            <a:ext cx="3963761" cy="509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14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737373"/>
                </a:solidFill>
                <a:latin typeface="GFHKAR+2 Bold"/>
                <a:cs typeface="GFHKAR+2 Bold"/>
              </a:rPr>
              <a:t>1</a:t>
            </a:r>
            <a:r>
              <a:rPr sz="2400" b="1" spc="-15" dirty="0">
                <a:solidFill>
                  <a:srgbClr val="737373"/>
                </a:solidFill>
                <a:latin typeface="GFHKAR+2 Bold"/>
                <a:cs typeface="GFHKAR+2 Bold"/>
              </a:rPr>
              <a:t> </a:t>
            </a:r>
            <a:r>
              <a:rPr sz="1450" b="1" dirty="0">
                <a:solidFill>
                  <a:srgbClr val="737373"/>
                </a:solidFill>
                <a:latin typeface="GFHKAR+2 Bold"/>
                <a:cs typeface="GFHKAR+2 Bold"/>
              </a:rPr>
              <a:t>Cooperating</a:t>
            </a:r>
            <a:r>
              <a:rPr sz="1450" b="1" spc="-95" dirty="0">
                <a:solidFill>
                  <a:srgbClr val="737373"/>
                </a:solidFill>
                <a:latin typeface="GFHKAR+2 Bold"/>
                <a:cs typeface="GFHKAR+2 Bold"/>
              </a:rPr>
              <a:t> </a:t>
            </a:r>
            <a:r>
              <a:rPr sz="1450" b="1" spc="-26" dirty="0">
                <a:solidFill>
                  <a:srgbClr val="737373"/>
                </a:solidFill>
                <a:latin typeface="GFHKAR+2 Bold"/>
                <a:cs typeface="GFHKAR+2 Bold"/>
              </a:rPr>
              <a:t>Member</a:t>
            </a:r>
            <a:r>
              <a:rPr sz="1450" b="1" spc="2601" dirty="0">
                <a:solidFill>
                  <a:srgbClr val="737373"/>
                </a:solidFill>
                <a:latin typeface="GFHKAR+2 Bold"/>
                <a:cs typeface="GFHKAR+2 Bold"/>
              </a:rPr>
              <a:t> </a:t>
            </a:r>
            <a:r>
              <a:rPr sz="2400" b="1" dirty="0">
                <a:solidFill>
                  <a:srgbClr val="737373"/>
                </a:solidFill>
                <a:latin typeface="GFHKAR+2 Bold"/>
                <a:cs typeface="GFHKAR+2 Bold"/>
              </a:rPr>
              <a:t>1</a:t>
            </a:r>
            <a:r>
              <a:rPr sz="2400" b="1" spc="-17" dirty="0">
                <a:solidFill>
                  <a:srgbClr val="737373"/>
                </a:solidFill>
                <a:latin typeface="GFHKAR+2 Bold"/>
                <a:cs typeface="GFHKAR+2 Bold"/>
              </a:rPr>
              <a:t> </a:t>
            </a:r>
            <a:r>
              <a:rPr sz="1450" b="1" spc="-11" dirty="0">
                <a:solidFill>
                  <a:srgbClr val="737373"/>
                </a:solidFill>
                <a:latin typeface="GFHKAR+2 Bold"/>
                <a:cs typeface="GFHKAR+2 Bold"/>
              </a:rPr>
              <a:t>Partner</a:t>
            </a:r>
            <a:r>
              <a:rPr sz="1450" b="1" spc="-66" dirty="0">
                <a:solidFill>
                  <a:srgbClr val="737373"/>
                </a:solidFill>
                <a:latin typeface="GFHKAR+2 Bold"/>
                <a:cs typeface="GFHKAR+2 Bold"/>
              </a:rPr>
              <a:t> </a:t>
            </a:r>
            <a:r>
              <a:rPr sz="1450" b="1" spc="-23" dirty="0">
                <a:solidFill>
                  <a:srgbClr val="737373"/>
                </a:solidFill>
                <a:latin typeface="GFHKAR+2 Bold"/>
                <a:cs typeface="GFHKAR+2 Bold"/>
              </a:rPr>
              <a:t>Member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850582" y="4981112"/>
            <a:ext cx="645995" cy="259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3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FF7958"/>
                </a:solidFill>
                <a:latin typeface="WUSUVK+Wingdings 2"/>
                <a:cs typeface="WUSUVK+Wingdings 2"/>
              </a:rPr>
              <a:t></a:t>
            </a:r>
            <a:r>
              <a:rPr sz="1150" spc="115" dirty="0">
                <a:solidFill>
                  <a:srgbClr val="FF7958"/>
                </a:solidFill>
                <a:latin typeface="Times New Roman"/>
                <a:cs typeface="Times New Roman"/>
              </a:rPr>
              <a:t> </a:t>
            </a:r>
            <a:r>
              <a:rPr sz="1150" spc="-20" dirty="0">
                <a:solidFill>
                  <a:srgbClr val="737373"/>
                </a:solidFill>
                <a:latin typeface="MHEORE+5"/>
                <a:cs typeface="MHEORE+5"/>
              </a:rPr>
              <a:t>Israel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139440" y="4981112"/>
            <a:ext cx="1070481" cy="259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3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3D5ABF"/>
                </a:solidFill>
                <a:latin typeface="WUSUVK+Wingdings 2"/>
                <a:cs typeface="WUSUVK+Wingdings 2"/>
              </a:rPr>
              <a:t></a:t>
            </a:r>
            <a:r>
              <a:rPr sz="1150" spc="116" dirty="0">
                <a:solidFill>
                  <a:srgbClr val="3D5ABF"/>
                </a:solidFill>
                <a:latin typeface="Times New Roman"/>
                <a:cs typeface="Times New Roman"/>
              </a:rPr>
              <a:t> </a:t>
            </a:r>
            <a:r>
              <a:rPr sz="1150" spc="-35" dirty="0">
                <a:solidFill>
                  <a:srgbClr val="737373"/>
                </a:solidFill>
                <a:latin typeface="MHEORE+5"/>
                <a:cs typeface="MHEORE+5"/>
              </a:rPr>
              <a:t>South</a:t>
            </a:r>
            <a:r>
              <a:rPr sz="1150" spc="40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1150" dirty="0">
                <a:solidFill>
                  <a:srgbClr val="737373"/>
                </a:solidFill>
                <a:latin typeface="MHEORE+5"/>
                <a:cs typeface="MHEORE+5"/>
              </a:rPr>
              <a:t>Africa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7851775" y="5242097"/>
            <a:ext cx="1896308" cy="259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3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BE5ABF"/>
                </a:solidFill>
                <a:latin typeface="WUSUVK+Wingdings 2"/>
                <a:cs typeface="WUSUVK+Wingdings 2"/>
              </a:rPr>
              <a:t></a:t>
            </a:r>
            <a:r>
              <a:rPr sz="1150" spc="116" dirty="0">
                <a:solidFill>
                  <a:srgbClr val="BE5ABF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737373"/>
                </a:solidFill>
                <a:latin typeface="MHEORE+5"/>
                <a:cs typeface="MHEORE+5"/>
              </a:rPr>
              <a:t>COSTMembers</a:t>
            </a:r>
            <a:r>
              <a:rPr sz="1150" spc="-65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1150" spc="-18" dirty="0">
                <a:solidFill>
                  <a:srgbClr val="737373"/>
                </a:solidFill>
                <a:latin typeface="MHEORE+5"/>
                <a:cs typeface="MHEORE+5"/>
              </a:rPr>
              <a:t>non-ITCs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8033131" y="5404739"/>
            <a:ext cx="2057924" cy="258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3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737373"/>
                </a:solidFill>
                <a:latin typeface="MHEORE+5"/>
                <a:cs typeface="MHEORE+5"/>
              </a:rPr>
              <a:t>(Inclusiveness</a:t>
            </a:r>
            <a:r>
              <a:rPr sz="1100" spc="-40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1100" dirty="0">
                <a:solidFill>
                  <a:srgbClr val="737373"/>
                </a:solidFill>
                <a:latin typeface="MHEORE+5"/>
                <a:cs typeface="MHEORE+5"/>
              </a:rPr>
              <a:t>Target</a:t>
            </a:r>
            <a:r>
              <a:rPr sz="1100" spc="-69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1100" dirty="0">
                <a:solidFill>
                  <a:srgbClr val="737373"/>
                </a:solidFill>
                <a:latin typeface="MHEORE+5"/>
                <a:cs typeface="MHEORE+5"/>
              </a:rPr>
              <a:t>Countries)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7851775" y="5652371"/>
            <a:ext cx="1599576" cy="259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3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77CEAC"/>
                </a:solidFill>
                <a:latin typeface="WUSUVK+Wingdings 2"/>
                <a:cs typeface="WUSUVK+Wingdings 2"/>
              </a:rPr>
              <a:t></a:t>
            </a:r>
            <a:r>
              <a:rPr sz="1150" spc="116" dirty="0">
                <a:solidFill>
                  <a:srgbClr val="77CEAC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737373"/>
                </a:solidFill>
                <a:latin typeface="MHEORE+5"/>
                <a:cs typeface="MHEORE+5"/>
              </a:rPr>
              <a:t>COSTMembers</a:t>
            </a:r>
            <a:r>
              <a:rPr sz="1150" spc="-65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1150" spc="-28" dirty="0">
                <a:solidFill>
                  <a:srgbClr val="737373"/>
                </a:solidFill>
                <a:latin typeface="MHEORE+5"/>
                <a:cs typeface="MHEORE+5"/>
              </a:rPr>
              <a:t>ITCs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7851775" y="5890813"/>
            <a:ext cx="2010395" cy="507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3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FF7958"/>
                </a:solidFill>
                <a:latin typeface="WUSUVK+Wingdings 2"/>
                <a:cs typeface="WUSUVK+Wingdings 2"/>
              </a:rPr>
              <a:t></a:t>
            </a:r>
            <a:r>
              <a:rPr sz="1150" spc="116" dirty="0">
                <a:solidFill>
                  <a:srgbClr val="FF7958"/>
                </a:solidFill>
                <a:latin typeface="Times New Roman"/>
                <a:cs typeface="Times New Roman"/>
              </a:rPr>
              <a:t> </a:t>
            </a:r>
            <a:r>
              <a:rPr sz="1150" spc="-14" dirty="0">
                <a:solidFill>
                  <a:srgbClr val="737373"/>
                </a:solidFill>
                <a:latin typeface="MHEORE+5"/>
                <a:cs typeface="MHEORE+5"/>
              </a:rPr>
              <a:t>COSTCooperating</a:t>
            </a:r>
            <a:r>
              <a:rPr sz="1150" spc="13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1150" dirty="0">
                <a:solidFill>
                  <a:srgbClr val="737373"/>
                </a:solidFill>
                <a:latin typeface="MHEORE+5"/>
                <a:cs typeface="MHEORE+5"/>
              </a:rPr>
              <a:t>Member</a:t>
            </a:r>
          </a:p>
          <a:p>
            <a:pPr marL="0" marR="0">
              <a:lnSpc>
                <a:spcPts val="1743"/>
              </a:lnSpc>
              <a:spcBef>
                <a:spcPts val="259"/>
              </a:spcBef>
              <a:spcAft>
                <a:spcPts val="0"/>
              </a:spcAft>
            </a:pPr>
            <a:r>
              <a:rPr sz="1150" dirty="0">
                <a:solidFill>
                  <a:srgbClr val="3D5ABF"/>
                </a:solidFill>
                <a:latin typeface="WUSUVK+Wingdings 2"/>
                <a:cs typeface="WUSUVK+Wingdings 2"/>
              </a:rPr>
              <a:t></a:t>
            </a:r>
            <a:r>
              <a:rPr sz="1150" spc="116" dirty="0">
                <a:solidFill>
                  <a:srgbClr val="3D5ABF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737373"/>
                </a:solidFill>
                <a:latin typeface="MHEORE+5"/>
                <a:cs typeface="MHEORE+5"/>
              </a:rPr>
              <a:t>COSTPartner</a:t>
            </a:r>
            <a:r>
              <a:rPr sz="1150" spc="-65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1150" dirty="0">
                <a:solidFill>
                  <a:srgbClr val="737373"/>
                </a:solidFill>
                <a:latin typeface="MHEORE+5"/>
                <a:cs typeface="MHEORE+5"/>
              </a:rPr>
              <a:t>Member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1599926" y="6305570"/>
            <a:ext cx="235631" cy="274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FHKAR+2 Bold"/>
                <a:cs typeface="GFHKAR+2 Bold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7692" y="569783"/>
            <a:ext cx="10963396" cy="820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156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15" dirty="0">
                <a:solidFill>
                  <a:srgbClr val="9B9B9B"/>
                </a:solidFill>
                <a:latin typeface="GFHKAR+2 Bold"/>
                <a:cs typeface="GFHKAR+2 Bold"/>
              </a:rPr>
              <a:t>Dedicated</a:t>
            </a:r>
            <a:r>
              <a:rPr sz="4000" b="1" spc="181" dirty="0">
                <a:solidFill>
                  <a:srgbClr val="9B9B9B"/>
                </a:solidFill>
                <a:latin typeface="GFHKAR+2 Bold"/>
                <a:cs typeface="GFHKAR+2 Bold"/>
              </a:rPr>
              <a:t> </a:t>
            </a:r>
            <a:r>
              <a:rPr sz="4000" b="1" spc="-12" dirty="0">
                <a:solidFill>
                  <a:srgbClr val="9B9B9B"/>
                </a:solidFill>
                <a:latin typeface="GFHKAR+2 Bold"/>
                <a:cs typeface="GFHKAR+2 Bold"/>
              </a:rPr>
              <a:t>measures</a:t>
            </a:r>
            <a:r>
              <a:rPr sz="4000" b="1" spc="52" dirty="0">
                <a:solidFill>
                  <a:srgbClr val="9B9B9B"/>
                </a:solidFill>
                <a:latin typeface="GFHKAR+2 Bold"/>
                <a:cs typeface="GFHKAR+2 Bold"/>
              </a:rPr>
              <a:t> </a:t>
            </a:r>
            <a:r>
              <a:rPr sz="4000" b="1" dirty="0">
                <a:solidFill>
                  <a:srgbClr val="9B9B9B"/>
                </a:solidFill>
                <a:latin typeface="GFHKAR+2 Bold"/>
                <a:cs typeface="GFHKAR+2 Bold"/>
              </a:rPr>
              <a:t>for</a:t>
            </a:r>
            <a:r>
              <a:rPr sz="4000" b="1" spc="34" dirty="0">
                <a:solidFill>
                  <a:srgbClr val="9B9B9B"/>
                </a:solidFill>
                <a:latin typeface="GFHKAR+2 Bold"/>
                <a:cs typeface="GFHKAR+2 Bold"/>
              </a:rPr>
              <a:t> </a:t>
            </a:r>
            <a:r>
              <a:rPr sz="4000" b="1" dirty="0">
                <a:solidFill>
                  <a:srgbClr val="9B9B9B"/>
                </a:solidFill>
                <a:latin typeface="GFHKAR+2 Bold"/>
                <a:cs typeface="GFHKAR+2 Bold"/>
              </a:rPr>
              <a:t>active</a:t>
            </a:r>
            <a:r>
              <a:rPr sz="4000" b="1" spc="76" dirty="0">
                <a:solidFill>
                  <a:srgbClr val="9B9B9B"/>
                </a:solidFill>
                <a:latin typeface="GFHKAR+2 Bold"/>
                <a:cs typeface="GFHKAR+2 Bold"/>
              </a:rPr>
              <a:t> </a:t>
            </a:r>
            <a:r>
              <a:rPr sz="4000" b="1" dirty="0">
                <a:solidFill>
                  <a:srgbClr val="9B9B9B"/>
                </a:solidFill>
                <a:latin typeface="GFHKAR+2 Bold"/>
                <a:cs typeface="GFHKAR+2 Bold"/>
              </a:rPr>
              <a:t>ITC participation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15666" y="1960367"/>
            <a:ext cx="2299167" cy="782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14"/>
              </a:lnSpc>
              <a:spcBef>
                <a:spcPts val="0"/>
              </a:spcBef>
              <a:spcAft>
                <a:spcPts val="0"/>
              </a:spcAft>
            </a:pPr>
            <a:r>
              <a:rPr sz="2400" spc="18" dirty="0">
                <a:solidFill>
                  <a:srgbClr val="FF7958"/>
                </a:solidFill>
                <a:latin typeface="JKJQGF+1 Regular"/>
                <a:cs typeface="JKJQGF+1 Regular"/>
              </a:rPr>
              <a:t>COST</a:t>
            </a:r>
            <a:r>
              <a:rPr sz="2400" spc="-58" dirty="0">
                <a:solidFill>
                  <a:srgbClr val="FF7958"/>
                </a:solidFill>
                <a:latin typeface="JKJQGF+1 Regular"/>
                <a:cs typeface="JKJQGF+1 Regular"/>
              </a:rPr>
              <a:t> </a:t>
            </a:r>
            <a:r>
              <a:rPr sz="2400" b="1" dirty="0">
                <a:solidFill>
                  <a:srgbClr val="FF7958"/>
                </a:solidFill>
                <a:latin typeface="GFHKAR+2 Bold"/>
                <a:cs typeface="GFHKAR+2 Bold"/>
              </a:rPr>
              <a:t>Info</a:t>
            </a:r>
            <a:r>
              <a:rPr sz="2400" b="1" spc="11" dirty="0">
                <a:solidFill>
                  <a:srgbClr val="FF7958"/>
                </a:solidFill>
                <a:latin typeface="GFHKAR+2 Bold"/>
                <a:cs typeface="GFHKAR+2 Bold"/>
              </a:rPr>
              <a:t> </a:t>
            </a:r>
            <a:r>
              <a:rPr sz="2400" b="1" dirty="0">
                <a:solidFill>
                  <a:srgbClr val="FF7958"/>
                </a:solidFill>
                <a:latin typeface="GFHKAR+2 Bold"/>
                <a:cs typeface="GFHKAR+2 Bold"/>
              </a:rPr>
              <a:t>Days</a:t>
            </a:r>
          </a:p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FF7958"/>
                </a:solidFill>
                <a:latin typeface="QKDNMD+Arial"/>
                <a:cs typeface="QKDNMD+Arial"/>
              </a:rPr>
              <a:t>•</a:t>
            </a:r>
            <a:r>
              <a:rPr sz="1450" spc="555" dirty="0">
                <a:solidFill>
                  <a:srgbClr val="FF7958"/>
                </a:solidFill>
                <a:latin typeface="Times New Roman"/>
                <a:cs typeface="Times New Roman"/>
              </a:rPr>
              <a:t> </a:t>
            </a:r>
            <a:r>
              <a:rPr sz="1450" spc="-20" dirty="0">
                <a:solidFill>
                  <a:srgbClr val="000000"/>
                </a:solidFill>
                <a:latin typeface="MHEORE+5"/>
                <a:cs typeface="MHEORE+5"/>
              </a:rPr>
              <a:t>Targeted</a:t>
            </a:r>
            <a:r>
              <a:rPr sz="1450" spc="-48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450" dirty="0">
                <a:solidFill>
                  <a:srgbClr val="000000"/>
                </a:solidFill>
                <a:latin typeface="MHEORE+5"/>
                <a:cs typeface="MHEORE+5"/>
              </a:rPr>
              <a:t>to</a:t>
            </a:r>
            <a:r>
              <a:rPr sz="1450" spc="-110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450" dirty="0">
                <a:solidFill>
                  <a:srgbClr val="000000"/>
                </a:solidFill>
                <a:latin typeface="MHEORE+5"/>
                <a:cs typeface="MHEORE+5"/>
              </a:rPr>
              <a:t>ITC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03666" y="1960367"/>
            <a:ext cx="1495832" cy="782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14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14" dirty="0">
                <a:solidFill>
                  <a:srgbClr val="FF7958"/>
                </a:solidFill>
                <a:latin typeface="GFHKAR+2 Bold"/>
                <a:cs typeface="GFHKAR+2 Bold"/>
              </a:rPr>
              <a:t>Proposals</a:t>
            </a:r>
          </a:p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FF7958"/>
                </a:solidFill>
                <a:latin typeface="QKDNMD+Arial"/>
                <a:cs typeface="QKDNMD+Arial"/>
              </a:rPr>
              <a:t>•</a:t>
            </a:r>
            <a:r>
              <a:rPr sz="1450" spc="554" dirty="0">
                <a:solidFill>
                  <a:srgbClr val="FF7958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000000"/>
                </a:solidFill>
                <a:latin typeface="MHEORE+5"/>
                <a:cs typeface="MHEORE+5"/>
              </a:rPr>
              <a:t>Eligibility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915666" y="2710759"/>
            <a:ext cx="3189053" cy="31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FF7958"/>
                </a:solidFill>
                <a:latin typeface="QKDNMD+Arial"/>
                <a:cs typeface="QKDNMD+Arial"/>
              </a:rPr>
              <a:t>•</a:t>
            </a:r>
            <a:r>
              <a:rPr sz="1450" spc="555" dirty="0">
                <a:solidFill>
                  <a:srgbClr val="FF7958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000000"/>
                </a:solidFill>
                <a:latin typeface="MHEORE+5"/>
                <a:cs typeface="MHEORE+5"/>
              </a:rPr>
              <a:t>Combinedwithhigh-level</a:t>
            </a:r>
            <a:r>
              <a:rPr sz="1450" spc="-79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450" dirty="0">
                <a:solidFill>
                  <a:srgbClr val="000000"/>
                </a:solidFill>
                <a:latin typeface="MHEORE+5"/>
                <a:cs typeface="MHEORE+5"/>
              </a:rPr>
              <a:t>meetingITC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503666" y="2710759"/>
            <a:ext cx="1799179" cy="604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FF7958"/>
                </a:solidFill>
                <a:latin typeface="QKDNMD+Arial"/>
                <a:cs typeface="QKDNMD+Arial"/>
              </a:rPr>
              <a:t>•</a:t>
            </a:r>
            <a:r>
              <a:rPr sz="1450" spc="554" dirty="0">
                <a:solidFill>
                  <a:srgbClr val="FF7958"/>
                </a:solidFill>
                <a:latin typeface="Times New Roman"/>
                <a:cs typeface="Times New Roman"/>
              </a:rPr>
              <a:t> </a:t>
            </a:r>
            <a:r>
              <a:rPr sz="1450" spc="-12" dirty="0">
                <a:solidFill>
                  <a:srgbClr val="000000"/>
                </a:solidFill>
                <a:latin typeface="MHEORE+5"/>
                <a:cs typeface="MHEORE+5"/>
              </a:rPr>
              <a:t>External</a:t>
            </a:r>
            <a:r>
              <a:rPr sz="1450" spc="-65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450" spc="-15" dirty="0">
                <a:solidFill>
                  <a:srgbClr val="000000"/>
                </a:solidFill>
                <a:latin typeface="MHEORE+5"/>
                <a:cs typeface="MHEORE+5"/>
              </a:rPr>
              <a:t>experts</a:t>
            </a:r>
          </a:p>
          <a:p>
            <a:pPr marL="0" marR="0">
              <a:lnSpc>
                <a:spcPts val="2206"/>
              </a:lnSpc>
              <a:spcBef>
                <a:spcPts val="96"/>
              </a:spcBef>
              <a:spcAft>
                <a:spcPts val="0"/>
              </a:spcAft>
            </a:pPr>
            <a:r>
              <a:rPr sz="1450" dirty="0">
                <a:solidFill>
                  <a:srgbClr val="FF7958"/>
                </a:solidFill>
                <a:latin typeface="QKDNMD+Arial"/>
                <a:cs typeface="QKDNMD+Arial"/>
              </a:rPr>
              <a:t>•</a:t>
            </a:r>
            <a:r>
              <a:rPr sz="1450" spc="554" dirty="0">
                <a:solidFill>
                  <a:srgbClr val="FF7958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000000"/>
                </a:solidFill>
                <a:latin typeface="MHEORE+5"/>
                <a:cs typeface="MHEORE+5"/>
              </a:rPr>
              <a:t>Inclusivenesspolicy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96641" y="2920690"/>
            <a:ext cx="2215871" cy="31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MHEORE+5"/>
                <a:cs typeface="MHEORE+5"/>
              </a:rPr>
              <a:t>government,including</a:t>
            </a:r>
            <a:r>
              <a:rPr sz="1450" spc="-52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450" spc="-18" dirty="0">
                <a:solidFill>
                  <a:srgbClr val="000000"/>
                </a:solidFill>
                <a:latin typeface="MHEORE+5"/>
                <a:cs typeface="MHEORE+5"/>
              </a:rPr>
              <a:t>CNC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915666" y="3732525"/>
            <a:ext cx="2133791" cy="7828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14"/>
              </a:lnSpc>
              <a:spcBef>
                <a:spcPts val="0"/>
              </a:spcBef>
              <a:spcAft>
                <a:spcPts val="0"/>
              </a:spcAft>
            </a:pPr>
            <a:r>
              <a:rPr sz="2400" spc="18" dirty="0">
                <a:solidFill>
                  <a:srgbClr val="FF7958"/>
                </a:solidFill>
                <a:latin typeface="JKJQGF+1 Regular"/>
                <a:cs typeface="JKJQGF+1 Regular"/>
              </a:rPr>
              <a:t>COST</a:t>
            </a:r>
            <a:r>
              <a:rPr sz="2400" spc="-58" dirty="0">
                <a:solidFill>
                  <a:srgbClr val="FF7958"/>
                </a:solidFill>
                <a:latin typeface="JKJQGF+1 Regular"/>
                <a:cs typeface="JKJQGF+1 Regular"/>
              </a:rPr>
              <a:t> </a:t>
            </a:r>
            <a:r>
              <a:rPr sz="2400" b="1" dirty="0">
                <a:solidFill>
                  <a:srgbClr val="FF7958"/>
                </a:solidFill>
                <a:latin typeface="GFHKAR+2 Bold"/>
                <a:cs typeface="GFHKAR+2 Bold"/>
              </a:rPr>
              <a:t>Actions</a:t>
            </a:r>
          </a:p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FF7958"/>
                </a:solidFill>
                <a:latin typeface="QKDNMD+Arial"/>
                <a:cs typeface="QKDNMD+Arial"/>
              </a:rPr>
              <a:t>•</a:t>
            </a:r>
            <a:r>
              <a:rPr sz="1450" spc="555" dirty="0">
                <a:solidFill>
                  <a:srgbClr val="FF7958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000000"/>
                </a:solidFill>
                <a:latin typeface="MHEORE+5"/>
                <a:cs typeface="MHEORE+5"/>
              </a:rPr>
              <a:t>COST</a:t>
            </a:r>
            <a:r>
              <a:rPr sz="1450" spc="-108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450" dirty="0">
                <a:solidFill>
                  <a:srgbClr val="000000"/>
                </a:solidFill>
                <a:latin typeface="MHEORE+5"/>
                <a:cs typeface="MHEORE+5"/>
              </a:rPr>
              <a:t>Action</a:t>
            </a:r>
            <a:r>
              <a:rPr sz="1450" spc="-137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450" spc="-19" dirty="0">
                <a:solidFill>
                  <a:srgbClr val="000000"/>
                </a:solidFill>
                <a:latin typeface="MHEORE+5"/>
                <a:cs typeface="MHEORE+5"/>
              </a:rPr>
              <a:t>leadership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503666" y="3732525"/>
            <a:ext cx="2301303" cy="509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14"/>
              </a:lnSpc>
              <a:spcBef>
                <a:spcPts val="0"/>
              </a:spcBef>
              <a:spcAft>
                <a:spcPts val="0"/>
              </a:spcAft>
            </a:pPr>
            <a:r>
              <a:rPr sz="2400" spc="18" dirty="0">
                <a:solidFill>
                  <a:srgbClr val="FF7958"/>
                </a:solidFill>
                <a:latin typeface="JKJQGF+1 Regular"/>
                <a:cs typeface="JKJQGF+1 Regular"/>
              </a:rPr>
              <a:t>COST</a:t>
            </a:r>
            <a:r>
              <a:rPr sz="2400" spc="-58" dirty="0">
                <a:solidFill>
                  <a:srgbClr val="FF7958"/>
                </a:solidFill>
                <a:latin typeface="JKJQGF+1 Regular"/>
                <a:cs typeface="JKJQGF+1 Regular"/>
              </a:rPr>
              <a:t> </a:t>
            </a:r>
            <a:r>
              <a:rPr sz="2400" b="1" dirty="0">
                <a:solidFill>
                  <a:srgbClr val="FF7958"/>
                </a:solidFill>
                <a:latin typeface="GFHKAR+2 Bold"/>
                <a:cs typeface="GFHKAR+2 Bold"/>
              </a:rPr>
              <a:t>Academy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503666" y="4197040"/>
            <a:ext cx="2757045" cy="14724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FF7958"/>
                </a:solidFill>
                <a:latin typeface="QKDNMD+Arial"/>
                <a:cs typeface="QKDNMD+Arial"/>
              </a:rPr>
              <a:t>•</a:t>
            </a:r>
            <a:r>
              <a:rPr sz="1450" spc="554" dirty="0">
                <a:solidFill>
                  <a:srgbClr val="FF7958"/>
                </a:solidFill>
                <a:latin typeface="Times New Roman"/>
                <a:cs typeface="Times New Roman"/>
              </a:rPr>
              <a:t> </a:t>
            </a:r>
            <a:r>
              <a:rPr sz="1450" spc="-19" dirty="0">
                <a:solidFill>
                  <a:srgbClr val="000000"/>
                </a:solidFill>
                <a:latin typeface="MHEORE+5"/>
                <a:cs typeface="MHEORE+5"/>
              </a:rPr>
              <a:t>Leadership</a:t>
            </a:r>
            <a:r>
              <a:rPr sz="1450" spc="-46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450" dirty="0">
                <a:solidFill>
                  <a:srgbClr val="000000"/>
                </a:solidFill>
                <a:latin typeface="MHEORE+5"/>
                <a:cs typeface="MHEORE+5"/>
              </a:rPr>
              <a:t>workshop</a:t>
            </a:r>
          </a:p>
          <a:p>
            <a:pPr marL="0" marR="0">
              <a:lnSpc>
                <a:spcPts val="2206"/>
              </a:lnSpc>
              <a:spcBef>
                <a:spcPts val="95"/>
              </a:spcBef>
              <a:spcAft>
                <a:spcPts val="0"/>
              </a:spcAft>
            </a:pPr>
            <a:r>
              <a:rPr sz="1450" dirty="0">
                <a:solidFill>
                  <a:srgbClr val="FF7958"/>
                </a:solidFill>
                <a:latin typeface="QKDNMD+Arial"/>
                <a:cs typeface="QKDNMD+Arial"/>
              </a:rPr>
              <a:t>•</a:t>
            </a:r>
            <a:r>
              <a:rPr sz="1450" spc="554" dirty="0">
                <a:solidFill>
                  <a:srgbClr val="FF7958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000000"/>
                </a:solidFill>
                <a:latin typeface="MHEORE+5"/>
                <a:cs typeface="MHEORE+5"/>
              </a:rPr>
              <a:t>Finance/adminworkshop</a:t>
            </a:r>
          </a:p>
          <a:p>
            <a:pPr marL="0" marR="0">
              <a:lnSpc>
                <a:spcPts val="220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7958"/>
                </a:solidFill>
                <a:latin typeface="QKDNMD+Arial"/>
                <a:cs typeface="QKDNMD+Arial"/>
              </a:rPr>
              <a:t>•</a:t>
            </a:r>
            <a:r>
              <a:rPr sz="1400" spc="584" dirty="0">
                <a:solidFill>
                  <a:srgbClr val="FF79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MHEORE+5"/>
                <a:cs typeface="MHEORE+5"/>
              </a:rPr>
              <a:t>Science</a:t>
            </a:r>
            <a:r>
              <a:rPr sz="1400" spc="-32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MHEORE+5"/>
                <a:cs typeface="MHEORE+5"/>
              </a:rPr>
              <a:t>communication</a:t>
            </a:r>
            <a:r>
              <a:rPr sz="1400" spc="-113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MHEORE+5"/>
                <a:cs typeface="MHEORE+5"/>
              </a:rPr>
              <a:t>training</a:t>
            </a:r>
          </a:p>
          <a:p>
            <a:pPr marL="0" marR="0">
              <a:lnSpc>
                <a:spcPts val="2206"/>
              </a:lnSpc>
              <a:spcBef>
                <a:spcPts val="122"/>
              </a:spcBef>
              <a:spcAft>
                <a:spcPts val="0"/>
              </a:spcAft>
            </a:pPr>
            <a:r>
              <a:rPr sz="1450" dirty="0">
                <a:solidFill>
                  <a:srgbClr val="FF7958"/>
                </a:solidFill>
                <a:latin typeface="QKDNMD+Arial"/>
                <a:cs typeface="QKDNMD+Arial"/>
              </a:rPr>
              <a:t>•</a:t>
            </a:r>
            <a:r>
              <a:rPr sz="1450" spc="554" dirty="0">
                <a:solidFill>
                  <a:srgbClr val="FF7958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000000"/>
                </a:solidFill>
                <a:latin typeface="MHEORE+5"/>
                <a:cs typeface="MHEORE+5"/>
              </a:rPr>
              <a:t>Mentoringgrant</a:t>
            </a:r>
            <a:r>
              <a:rPr sz="1450" spc="-23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450" spc="-21" dirty="0">
                <a:solidFill>
                  <a:srgbClr val="000000"/>
                </a:solidFill>
                <a:latin typeface="MHEORE+5"/>
                <a:cs typeface="MHEORE+5"/>
              </a:rPr>
              <a:t>holder</a:t>
            </a:r>
          </a:p>
          <a:p>
            <a:pPr marL="0" marR="0">
              <a:lnSpc>
                <a:spcPts val="2206"/>
              </a:lnSpc>
              <a:spcBef>
                <a:spcPts val="95"/>
              </a:spcBef>
              <a:spcAft>
                <a:spcPts val="0"/>
              </a:spcAft>
            </a:pPr>
            <a:r>
              <a:rPr sz="1450" dirty="0">
                <a:solidFill>
                  <a:srgbClr val="FF7958"/>
                </a:solidFill>
                <a:latin typeface="QKDNMD+Arial"/>
                <a:cs typeface="QKDNMD+Arial"/>
              </a:rPr>
              <a:t>•</a:t>
            </a:r>
            <a:r>
              <a:rPr sz="1450" spc="554" dirty="0">
                <a:solidFill>
                  <a:srgbClr val="FF7958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000000"/>
                </a:solidFill>
                <a:latin typeface="MHEORE+5"/>
                <a:cs typeface="MHEORE+5"/>
              </a:rPr>
              <a:t>Mentoringchair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915666" y="4483044"/>
            <a:ext cx="2977889" cy="31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FF7958"/>
                </a:solidFill>
                <a:latin typeface="QKDNMD+Arial"/>
                <a:cs typeface="QKDNMD+Arial"/>
              </a:rPr>
              <a:t>•</a:t>
            </a:r>
            <a:r>
              <a:rPr sz="1450" spc="555" dirty="0">
                <a:solidFill>
                  <a:srgbClr val="FF7958"/>
                </a:solidFill>
                <a:latin typeface="Times New Roman"/>
                <a:cs typeface="Times New Roman"/>
              </a:rPr>
              <a:t> </a:t>
            </a:r>
            <a:r>
              <a:rPr sz="1450" spc="-21" dirty="0">
                <a:solidFill>
                  <a:srgbClr val="000000"/>
                </a:solidFill>
                <a:latin typeface="MHEORE+5"/>
                <a:cs typeface="MHEORE+5"/>
              </a:rPr>
              <a:t>Conference</a:t>
            </a:r>
            <a:r>
              <a:rPr sz="1450" spc="-41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450" spc="-32" dirty="0">
                <a:solidFill>
                  <a:srgbClr val="000000"/>
                </a:solidFill>
                <a:latin typeface="MHEORE+5"/>
                <a:cs typeface="MHEORE+5"/>
              </a:rPr>
              <a:t>grant</a:t>
            </a:r>
            <a:r>
              <a:rPr sz="1450" dirty="0">
                <a:solidFill>
                  <a:srgbClr val="000000"/>
                </a:solidFill>
                <a:latin typeface="MHEORE+5"/>
                <a:cs typeface="MHEORE+5"/>
              </a:rPr>
              <a:t> for</a:t>
            </a:r>
            <a:r>
              <a:rPr sz="1450" spc="-74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450" spc="-18" dirty="0">
                <a:solidFill>
                  <a:srgbClr val="000000"/>
                </a:solidFill>
                <a:latin typeface="MHEORE+5"/>
                <a:cs typeface="MHEORE+5"/>
              </a:rPr>
              <a:t>PhD</a:t>
            </a:r>
            <a:r>
              <a:rPr sz="1450" spc="-54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450" spc="-10" dirty="0">
                <a:solidFill>
                  <a:srgbClr val="000000"/>
                </a:solidFill>
                <a:latin typeface="MHEORE+5"/>
                <a:cs typeface="MHEORE+5"/>
              </a:rPr>
              <a:t>students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096641" y="4692975"/>
            <a:ext cx="1854555" cy="31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sz="1450" spc="-32" dirty="0">
                <a:solidFill>
                  <a:srgbClr val="000000"/>
                </a:solidFill>
                <a:latin typeface="MHEORE+5"/>
                <a:cs typeface="MHEORE+5"/>
              </a:rPr>
              <a:t>and</a:t>
            </a:r>
            <a:r>
              <a:rPr sz="1450" spc="-36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450" dirty="0">
                <a:solidFill>
                  <a:srgbClr val="000000"/>
                </a:solidFill>
                <a:latin typeface="MHEORE+5"/>
                <a:cs typeface="MHEORE+5"/>
              </a:rPr>
              <a:t>young</a:t>
            </a:r>
            <a:r>
              <a:rPr sz="1450" spc="-54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450" spc="-29" dirty="0">
                <a:solidFill>
                  <a:srgbClr val="000000"/>
                </a:solidFill>
                <a:latin typeface="MHEORE+5"/>
                <a:cs typeface="MHEORE+5"/>
              </a:rPr>
              <a:t>researchers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915666" y="4989220"/>
            <a:ext cx="2084039" cy="317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7958"/>
                </a:solidFill>
                <a:latin typeface="QKDNMD+Arial"/>
                <a:cs typeface="QKDNMD+Arial"/>
              </a:rPr>
              <a:t>•</a:t>
            </a:r>
            <a:r>
              <a:rPr sz="1400" spc="585" dirty="0">
                <a:solidFill>
                  <a:srgbClr val="FF79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MHEORE+5"/>
                <a:cs typeface="MHEORE+5"/>
              </a:rPr>
              <a:t>Pre-payment </a:t>
            </a:r>
            <a:r>
              <a:rPr sz="1400" spc="20" dirty="0">
                <a:solidFill>
                  <a:srgbClr val="000000"/>
                </a:solidFill>
                <a:latin typeface="MHEORE+5"/>
                <a:cs typeface="MHEORE+5"/>
              </a:rPr>
              <a:t>for</a:t>
            </a:r>
            <a:r>
              <a:rPr sz="1400" spc="-70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400" spc="35" dirty="0">
                <a:solidFill>
                  <a:srgbClr val="000000"/>
                </a:solidFill>
                <a:latin typeface="MHEORE+5"/>
                <a:cs typeface="MHEORE+5"/>
              </a:rPr>
              <a:t>STSM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599926" y="6305570"/>
            <a:ext cx="235631" cy="274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FHKAR+2 Bold"/>
                <a:cs typeface="GFHKAR+2 Bold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7692" y="569783"/>
            <a:ext cx="2255929" cy="820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156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737373"/>
                </a:solidFill>
                <a:latin typeface="GFHKAR+2 Bold"/>
                <a:cs typeface="GFHKAR+2 Bold"/>
              </a:rPr>
              <a:t>Priority 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89336" y="625957"/>
            <a:ext cx="689477" cy="200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5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737373"/>
                </a:solidFill>
                <a:latin typeface="MHEORE+5"/>
                <a:cs typeface="MHEORE+5"/>
              </a:rPr>
              <a:t>South</a:t>
            </a:r>
            <a:r>
              <a:rPr sz="800" spc="18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800" dirty="0">
                <a:solidFill>
                  <a:srgbClr val="737373"/>
                </a:solidFill>
                <a:latin typeface="MHEORE+5"/>
                <a:cs typeface="MHEORE+5"/>
              </a:rPr>
              <a:t>Africa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838051" y="635482"/>
            <a:ext cx="266652" cy="200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5"/>
              </a:lnSpc>
              <a:spcBef>
                <a:spcPts val="0"/>
              </a:spcBef>
              <a:spcAft>
                <a:spcPts val="0"/>
              </a:spcAft>
            </a:pPr>
            <a:r>
              <a:rPr sz="800" spc="14" dirty="0">
                <a:solidFill>
                  <a:srgbClr val="737373"/>
                </a:solidFill>
                <a:latin typeface="JKJQGF+1 Regular"/>
                <a:cs typeface="JKJQGF+1 Regular"/>
              </a:rPr>
              <a:t>34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517886" y="657772"/>
            <a:ext cx="245766" cy="148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69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3D5ABF"/>
                </a:solidFill>
                <a:latin typeface="WUSUVK+Wingdings 2"/>
                <a:cs typeface="WUSUVK+Wingdings 2"/>
              </a:rPr>
              <a:t>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689336" y="923818"/>
            <a:ext cx="461161" cy="2005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9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>
                <a:solidFill>
                  <a:srgbClr val="737373"/>
                </a:solidFill>
                <a:latin typeface="MHEORE+5"/>
                <a:cs typeface="MHEORE+5"/>
              </a:rPr>
              <a:t>Algeria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838051" y="933343"/>
            <a:ext cx="266950" cy="1356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9"/>
              </a:lnSpc>
              <a:spcBef>
                <a:spcPts val="0"/>
              </a:spcBef>
              <a:spcAft>
                <a:spcPts val="0"/>
              </a:spcAft>
            </a:pPr>
            <a:r>
              <a:rPr sz="850" spc="-13" dirty="0">
                <a:solidFill>
                  <a:srgbClr val="737373"/>
                </a:solidFill>
                <a:latin typeface="JKJQGF+1 Regular"/>
                <a:cs typeface="JKJQGF+1 Regular"/>
              </a:rPr>
              <a:t>16</a:t>
            </a:r>
          </a:p>
          <a:p>
            <a:pPr marL="0" marR="0">
              <a:lnSpc>
                <a:spcPts val="1011"/>
              </a:lnSpc>
              <a:spcBef>
                <a:spcPts val="0"/>
              </a:spcBef>
              <a:spcAft>
                <a:spcPts val="0"/>
              </a:spcAft>
            </a:pPr>
            <a:r>
              <a:rPr sz="800" spc="14" dirty="0">
                <a:solidFill>
                  <a:srgbClr val="737373"/>
                </a:solidFill>
                <a:latin typeface="JKJQGF+1 Regular"/>
                <a:cs typeface="JKJQGF+1 Regular"/>
              </a:rPr>
              <a:t>44</a:t>
            </a:r>
          </a:p>
          <a:p>
            <a:pPr marL="0" marR="0">
              <a:lnSpc>
                <a:spcPts val="1010"/>
              </a:lnSpc>
              <a:spcBef>
                <a:spcPts val="0"/>
              </a:spcBef>
              <a:spcAft>
                <a:spcPts val="0"/>
              </a:spcAft>
            </a:pPr>
            <a:r>
              <a:rPr sz="850" spc="-13" dirty="0">
                <a:solidFill>
                  <a:srgbClr val="737373"/>
                </a:solidFill>
                <a:latin typeface="JKJQGF+1 Regular"/>
                <a:cs typeface="JKJQGF+1 Regular"/>
              </a:rPr>
              <a:t>18</a:t>
            </a:r>
          </a:p>
          <a:p>
            <a:pPr marL="0" marR="0">
              <a:lnSpc>
                <a:spcPts val="1012"/>
              </a:lnSpc>
              <a:spcBef>
                <a:spcPts val="0"/>
              </a:spcBef>
              <a:spcAft>
                <a:spcPts val="0"/>
              </a:spcAft>
            </a:pPr>
            <a:r>
              <a:rPr sz="800" spc="14" dirty="0">
                <a:solidFill>
                  <a:srgbClr val="737373"/>
                </a:solidFill>
                <a:latin typeface="JKJQGF+1 Regular"/>
                <a:cs typeface="JKJQGF+1 Regular"/>
              </a:rPr>
              <a:t>33</a:t>
            </a:r>
          </a:p>
          <a:p>
            <a:pPr marL="0" marR="0">
              <a:lnSpc>
                <a:spcPts val="1012"/>
              </a:lnSpc>
              <a:spcBef>
                <a:spcPts val="0"/>
              </a:spcBef>
              <a:spcAft>
                <a:spcPts val="0"/>
              </a:spcAft>
            </a:pPr>
            <a:r>
              <a:rPr sz="800" spc="14" dirty="0">
                <a:solidFill>
                  <a:srgbClr val="737373"/>
                </a:solidFill>
                <a:latin typeface="JKJQGF+1 Regular"/>
                <a:cs typeface="JKJQGF+1 Regular"/>
              </a:rPr>
              <a:t>15</a:t>
            </a:r>
          </a:p>
          <a:p>
            <a:pPr marL="0" marR="0">
              <a:lnSpc>
                <a:spcPts val="1009"/>
              </a:lnSpc>
              <a:spcBef>
                <a:spcPts val="0"/>
              </a:spcBef>
              <a:spcAft>
                <a:spcPts val="0"/>
              </a:spcAft>
            </a:pPr>
            <a:r>
              <a:rPr sz="850" spc="-13" dirty="0">
                <a:solidFill>
                  <a:srgbClr val="737373"/>
                </a:solidFill>
                <a:latin typeface="JKJQGF+1 Regular"/>
                <a:cs typeface="JKJQGF+1 Regular"/>
              </a:rPr>
              <a:t>18</a:t>
            </a:r>
          </a:p>
          <a:p>
            <a:pPr marL="0" marR="0">
              <a:lnSpc>
                <a:spcPts val="1012"/>
              </a:lnSpc>
              <a:spcBef>
                <a:spcPts val="0"/>
              </a:spcBef>
              <a:spcAft>
                <a:spcPts val="0"/>
              </a:spcAft>
            </a:pPr>
            <a:r>
              <a:rPr sz="800" spc="14" dirty="0">
                <a:solidFill>
                  <a:srgbClr val="737373"/>
                </a:solidFill>
                <a:latin typeface="JKJQGF+1 Regular"/>
                <a:cs typeface="JKJQGF+1 Regular"/>
              </a:rPr>
              <a:t>36</a:t>
            </a:r>
          </a:p>
          <a:p>
            <a:pPr marL="0" marR="0">
              <a:lnSpc>
                <a:spcPts val="1009"/>
              </a:lnSpc>
              <a:spcBef>
                <a:spcPts val="50"/>
              </a:spcBef>
              <a:spcAft>
                <a:spcPts val="0"/>
              </a:spcAft>
            </a:pPr>
            <a:r>
              <a:rPr sz="850" spc="-13" dirty="0">
                <a:solidFill>
                  <a:srgbClr val="737373"/>
                </a:solidFill>
                <a:latin typeface="JKJQGF+1 Regular"/>
                <a:cs typeface="JKJQGF+1 Regular"/>
              </a:rPr>
              <a:t>12</a:t>
            </a:r>
          </a:p>
          <a:p>
            <a:pPr marL="0" marR="0">
              <a:lnSpc>
                <a:spcPts val="1013"/>
              </a:lnSpc>
              <a:spcBef>
                <a:spcPts val="0"/>
              </a:spcBef>
              <a:spcAft>
                <a:spcPts val="0"/>
              </a:spcAft>
            </a:pPr>
            <a:r>
              <a:rPr sz="800" spc="14" dirty="0">
                <a:solidFill>
                  <a:srgbClr val="737373"/>
                </a:solidFill>
                <a:latin typeface="JKJQGF+1 Regular"/>
                <a:cs typeface="JKJQGF+1 Regular"/>
              </a:rPr>
              <a:t>36</a:t>
            </a:r>
          </a:p>
          <a:p>
            <a:pPr marL="57150" marR="0">
              <a:lnSpc>
                <a:spcPts val="1010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>
                <a:solidFill>
                  <a:srgbClr val="737373"/>
                </a:solidFill>
                <a:latin typeface="JKJQGF+1 Regular"/>
                <a:cs typeface="JKJQGF+1 Regular"/>
              </a:rPr>
              <a:t>7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517886" y="955700"/>
            <a:ext cx="246049" cy="1690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2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>
                <a:solidFill>
                  <a:srgbClr val="77CEAC"/>
                </a:solidFill>
                <a:latin typeface="WUSUVK+Wingdings 2"/>
                <a:cs typeface="WUSUVK+Wingdings 2"/>
              </a:rPr>
              <a:t></a:t>
            </a:r>
          </a:p>
          <a:p>
            <a:pPr marL="0" marR="0">
              <a:lnSpc>
                <a:spcPts val="869"/>
              </a:lnSpc>
              <a:spcBef>
                <a:spcPts val="141"/>
              </a:spcBef>
              <a:spcAft>
                <a:spcPts val="0"/>
              </a:spcAft>
            </a:pPr>
            <a:r>
              <a:rPr sz="800" dirty="0">
                <a:solidFill>
                  <a:srgbClr val="77CEAC"/>
                </a:solidFill>
                <a:latin typeface="WUSUVK+Wingdings 2"/>
                <a:cs typeface="WUSUVK+Wingdings 2"/>
              </a:rPr>
              <a:t></a:t>
            </a:r>
          </a:p>
          <a:p>
            <a:pPr marL="0" marR="0">
              <a:lnSpc>
                <a:spcPts val="872"/>
              </a:lnSpc>
              <a:spcBef>
                <a:spcPts val="138"/>
              </a:spcBef>
              <a:spcAft>
                <a:spcPts val="0"/>
              </a:spcAft>
            </a:pPr>
            <a:r>
              <a:rPr sz="850" dirty="0">
                <a:solidFill>
                  <a:srgbClr val="77CEAC"/>
                </a:solidFill>
                <a:latin typeface="WUSUVK+Wingdings 2"/>
                <a:cs typeface="WUSUVK+Wingdings 2"/>
              </a:rPr>
              <a:t></a:t>
            </a:r>
          </a:p>
          <a:p>
            <a:pPr marL="0" marR="0">
              <a:lnSpc>
                <a:spcPts val="869"/>
              </a:lnSpc>
              <a:spcBef>
                <a:spcPts val="142"/>
              </a:spcBef>
              <a:spcAft>
                <a:spcPts val="0"/>
              </a:spcAft>
            </a:pPr>
            <a:r>
              <a:rPr sz="800" dirty="0">
                <a:solidFill>
                  <a:srgbClr val="77CEAC"/>
                </a:solidFill>
                <a:latin typeface="WUSUVK+Wingdings 2"/>
                <a:cs typeface="WUSUVK+Wingdings 2"/>
              </a:rPr>
              <a:t></a:t>
            </a:r>
          </a:p>
          <a:p>
            <a:pPr marL="0" marR="0">
              <a:lnSpc>
                <a:spcPts val="869"/>
              </a:lnSpc>
              <a:spcBef>
                <a:spcPts val="142"/>
              </a:spcBef>
              <a:spcAft>
                <a:spcPts val="0"/>
              </a:spcAft>
            </a:pPr>
            <a:r>
              <a:rPr sz="800" dirty="0">
                <a:solidFill>
                  <a:srgbClr val="77CEAC"/>
                </a:solidFill>
                <a:latin typeface="WUSUVK+Wingdings 2"/>
                <a:cs typeface="WUSUVK+Wingdings 2"/>
              </a:rPr>
              <a:t></a:t>
            </a:r>
          </a:p>
          <a:p>
            <a:pPr marL="0" marR="0">
              <a:lnSpc>
                <a:spcPts val="872"/>
              </a:lnSpc>
              <a:spcBef>
                <a:spcPts val="138"/>
              </a:spcBef>
              <a:spcAft>
                <a:spcPts val="0"/>
              </a:spcAft>
            </a:pPr>
            <a:r>
              <a:rPr sz="850" dirty="0">
                <a:solidFill>
                  <a:srgbClr val="77CEAC"/>
                </a:solidFill>
                <a:latin typeface="WUSUVK+Wingdings 2"/>
                <a:cs typeface="WUSUVK+Wingdings 2"/>
              </a:rPr>
              <a:t></a:t>
            </a:r>
          </a:p>
          <a:p>
            <a:pPr marL="0" marR="0">
              <a:lnSpc>
                <a:spcPts val="869"/>
              </a:lnSpc>
              <a:spcBef>
                <a:spcPts val="141"/>
              </a:spcBef>
              <a:spcAft>
                <a:spcPts val="0"/>
              </a:spcAft>
            </a:pPr>
            <a:r>
              <a:rPr sz="800" dirty="0">
                <a:solidFill>
                  <a:srgbClr val="77CEAC"/>
                </a:solidFill>
                <a:latin typeface="WUSUVK+Wingdings 2"/>
                <a:cs typeface="WUSUVK+Wingdings 2"/>
              </a:rPr>
              <a:t></a:t>
            </a:r>
          </a:p>
          <a:p>
            <a:pPr marL="0" marR="0">
              <a:lnSpc>
                <a:spcPts val="872"/>
              </a:lnSpc>
              <a:spcBef>
                <a:spcPts val="188"/>
              </a:spcBef>
              <a:spcAft>
                <a:spcPts val="0"/>
              </a:spcAft>
            </a:pPr>
            <a:r>
              <a:rPr sz="850" dirty="0">
                <a:solidFill>
                  <a:srgbClr val="77CEAC"/>
                </a:solidFill>
                <a:latin typeface="WUSUVK+Wingdings 2"/>
                <a:cs typeface="WUSUVK+Wingdings 2"/>
              </a:rPr>
              <a:t></a:t>
            </a:r>
          </a:p>
          <a:p>
            <a:pPr marL="0" marR="0">
              <a:lnSpc>
                <a:spcPts val="869"/>
              </a:lnSpc>
              <a:spcBef>
                <a:spcPts val="142"/>
              </a:spcBef>
              <a:spcAft>
                <a:spcPts val="0"/>
              </a:spcAft>
            </a:pPr>
            <a:r>
              <a:rPr sz="800" dirty="0">
                <a:solidFill>
                  <a:srgbClr val="77CEAC"/>
                </a:solidFill>
                <a:latin typeface="WUSUVK+Wingdings 2"/>
                <a:cs typeface="WUSUVK+Wingdings 2"/>
              </a:rPr>
              <a:t></a:t>
            </a:r>
          </a:p>
          <a:p>
            <a:pPr marL="0" marR="0">
              <a:lnSpc>
                <a:spcPts val="872"/>
              </a:lnSpc>
              <a:spcBef>
                <a:spcPts val="138"/>
              </a:spcBef>
              <a:spcAft>
                <a:spcPts val="0"/>
              </a:spcAft>
            </a:pPr>
            <a:r>
              <a:rPr sz="850" dirty="0">
                <a:solidFill>
                  <a:srgbClr val="77CEAC"/>
                </a:solidFill>
                <a:latin typeface="WUSUVK+Wingdings 2"/>
                <a:cs typeface="WUSUVK+Wingdings 2"/>
              </a:rPr>
              <a:t></a:t>
            </a:r>
          </a:p>
          <a:p>
            <a:pPr marL="0" marR="0">
              <a:lnSpc>
                <a:spcPts val="869"/>
              </a:lnSpc>
              <a:spcBef>
                <a:spcPts val="141"/>
              </a:spcBef>
              <a:spcAft>
                <a:spcPts val="0"/>
              </a:spcAft>
            </a:pPr>
            <a:r>
              <a:rPr sz="800" dirty="0">
                <a:solidFill>
                  <a:srgbClr val="77CEAC"/>
                </a:solidFill>
                <a:latin typeface="WUSUVK+Wingdings 2"/>
                <a:cs typeface="WUSUVK+Wingdings 2"/>
              </a:rPr>
              <a:t></a:t>
            </a:r>
          </a:p>
          <a:p>
            <a:pPr marL="0" marR="0">
              <a:lnSpc>
                <a:spcPts val="872"/>
              </a:lnSpc>
              <a:spcBef>
                <a:spcPts val="139"/>
              </a:spcBef>
              <a:spcAft>
                <a:spcPts val="0"/>
              </a:spcAft>
            </a:pPr>
            <a:r>
              <a:rPr sz="850" dirty="0">
                <a:solidFill>
                  <a:srgbClr val="77CEAC"/>
                </a:solidFill>
                <a:latin typeface="WUSUVK+Wingdings 2"/>
                <a:cs typeface="WUSUVK+Wingdings 2"/>
              </a:rPr>
              <a:t></a:t>
            </a:r>
          </a:p>
          <a:p>
            <a:pPr marL="0" marR="0">
              <a:lnSpc>
                <a:spcPts val="869"/>
              </a:lnSpc>
              <a:spcBef>
                <a:spcPts val="141"/>
              </a:spcBef>
              <a:spcAft>
                <a:spcPts val="0"/>
              </a:spcAft>
            </a:pPr>
            <a:r>
              <a:rPr sz="800" dirty="0">
                <a:solidFill>
                  <a:srgbClr val="77CEAC"/>
                </a:solidFill>
                <a:latin typeface="WUSUVK+Wingdings 2"/>
                <a:cs typeface="WUSUVK+Wingdings 2"/>
              </a:rPr>
              <a:t>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689336" y="1052677"/>
            <a:ext cx="527913" cy="200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5"/>
              </a:lnSpc>
              <a:spcBef>
                <a:spcPts val="0"/>
              </a:spcBef>
              <a:spcAft>
                <a:spcPts val="0"/>
              </a:spcAft>
            </a:pPr>
            <a:r>
              <a:rPr sz="800" spc="15" dirty="0">
                <a:solidFill>
                  <a:srgbClr val="737373"/>
                </a:solidFill>
                <a:latin typeface="MHEORE+5"/>
                <a:cs typeface="MHEORE+5"/>
              </a:rPr>
              <a:t>Armenia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87057" y="1190792"/>
            <a:ext cx="5150304" cy="43667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8"/>
              </a:lnSpc>
              <a:spcBef>
                <a:spcPts val="0"/>
              </a:spcBef>
              <a:spcAft>
                <a:spcPts val="0"/>
              </a:spcAft>
            </a:pPr>
            <a:r>
              <a:rPr sz="2050" dirty="0">
                <a:solidFill>
                  <a:srgbClr val="9B9B9B"/>
                </a:solidFill>
                <a:latin typeface="MHEORE+5"/>
                <a:cs typeface="MHEORE+5"/>
              </a:rPr>
              <a:t>PROMOTING</a:t>
            </a:r>
            <a:r>
              <a:rPr sz="2050" spc="-186" dirty="0">
                <a:solidFill>
                  <a:srgbClr val="9B9B9B"/>
                </a:solidFill>
                <a:latin typeface="MHEORE+5"/>
                <a:cs typeface="MHEORE+5"/>
              </a:rPr>
              <a:t> </a:t>
            </a:r>
            <a:r>
              <a:rPr sz="2050" dirty="0">
                <a:solidFill>
                  <a:srgbClr val="9B9B9B"/>
                </a:solidFill>
                <a:latin typeface="MHEORE+5"/>
                <a:cs typeface="MHEORE+5"/>
              </a:rPr>
              <a:t>AND</a:t>
            </a:r>
            <a:r>
              <a:rPr sz="2050" spc="-139" dirty="0">
                <a:solidFill>
                  <a:srgbClr val="9B9B9B"/>
                </a:solidFill>
                <a:latin typeface="MHEORE+5"/>
                <a:cs typeface="MHEORE+5"/>
              </a:rPr>
              <a:t> </a:t>
            </a:r>
            <a:r>
              <a:rPr sz="2050" spc="-10" dirty="0">
                <a:solidFill>
                  <a:srgbClr val="9B9B9B"/>
                </a:solidFill>
                <a:latin typeface="MHEORE+5"/>
                <a:cs typeface="MHEORE+5"/>
              </a:rPr>
              <a:t>SPREADING</a:t>
            </a:r>
            <a:r>
              <a:rPr sz="2050" spc="-102" dirty="0">
                <a:solidFill>
                  <a:srgbClr val="9B9B9B"/>
                </a:solidFill>
                <a:latin typeface="MHEORE+5"/>
                <a:cs typeface="MHEORE+5"/>
              </a:rPr>
              <a:t> </a:t>
            </a:r>
            <a:r>
              <a:rPr sz="2050" dirty="0">
                <a:solidFill>
                  <a:srgbClr val="9B9B9B"/>
                </a:solidFill>
                <a:latin typeface="MHEORE+5"/>
                <a:cs typeface="MHEORE+5"/>
              </a:rPr>
              <a:t>EXCELLENCE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689336" y="1180612"/>
            <a:ext cx="616278" cy="329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9"/>
              </a:lnSpc>
              <a:spcBef>
                <a:spcPts val="0"/>
              </a:spcBef>
              <a:spcAft>
                <a:spcPts val="0"/>
              </a:spcAft>
            </a:pPr>
            <a:r>
              <a:rPr sz="850" spc="-17" dirty="0">
                <a:solidFill>
                  <a:srgbClr val="737373"/>
                </a:solidFill>
                <a:latin typeface="MHEORE+5"/>
                <a:cs typeface="MHEORE+5"/>
              </a:rPr>
              <a:t>Azerbaijan</a:t>
            </a:r>
          </a:p>
          <a:p>
            <a:pPr marL="0" marR="0">
              <a:lnSpc>
                <a:spcPts val="1012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737373"/>
                </a:solidFill>
                <a:latin typeface="MHEORE+5"/>
                <a:cs typeface="MHEORE+5"/>
              </a:rPr>
              <a:t>Belarus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689336" y="1437406"/>
            <a:ext cx="409456" cy="2005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9"/>
              </a:lnSpc>
              <a:spcBef>
                <a:spcPts val="0"/>
              </a:spcBef>
              <a:spcAft>
                <a:spcPts val="0"/>
              </a:spcAft>
            </a:pPr>
            <a:r>
              <a:rPr sz="850" spc="-13" dirty="0">
                <a:solidFill>
                  <a:srgbClr val="737373"/>
                </a:solidFill>
                <a:latin typeface="MHEORE+5"/>
                <a:cs typeface="MHEORE+5"/>
              </a:rPr>
              <a:t>Egypt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689336" y="1566392"/>
            <a:ext cx="460228" cy="200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5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737373"/>
                </a:solidFill>
                <a:latin typeface="MHEORE+5"/>
                <a:cs typeface="MHEORE+5"/>
              </a:rPr>
              <a:t>Jordan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689336" y="1694916"/>
            <a:ext cx="540067" cy="200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5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737373"/>
                </a:solidFill>
                <a:latin typeface="MHEORE+5"/>
                <a:cs typeface="MHEORE+5"/>
              </a:rPr>
              <a:t>Kosovo*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689336" y="1822978"/>
            <a:ext cx="545025" cy="2005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9"/>
              </a:lnSpc>
              <a:spcBef>
                <a:spcPts val="0"/>
              </a:spcBef>
              <a:spcAft>
                <a:spcPts val="0"/>
              </a:spcAft>
            </a:pPr>
            <a:r>
              <a:rPr sz="850" spc="-17" dirty="0">
                <a:solidFill>
                  <a:srgbClr val="737373"/>
                </a:solidFill>
                <a:latin typeface="MHEORE+5"/>
                <a:cs typeface="MHEORE+5"/>
              </a:rPr>
              <a:t>Lebanon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689336" y="1951837"/>
            <a:ext cx="551383" cy="200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5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737373"/>
                </a:solidFill>
                <a:latin typeface="MHEORE+5"/>
                <a:cs typeface="MHEORE+5"/>
              </a:rPr>
              <a:t>Morocco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689336" y="2079772"/>
            <a:ext cx="1051993" cy="5858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9"/>
              </a:lnSpc>
              <a:spcBef>
                <a:spcPts val="0"/>
              </a:spcBef>
              <a:spcAft>
                <a:spcPts val="0"/>
              </a:spcAft>
            </a:pPr>
            <a:r>
              <a:rPr sz="850" spc="-11" dirty="0">
                <a:solidFill>
                  <a:srgbClr val="737373"/>
                </a:solidFill>
                <a:latin typeface="MHEORE+5"/>
                <a:cs typeface="MHEORE+5"/>
              </a:rPr>
              <a:t>Palestine**</a:t>
            </a:r>
          </a:p>
          <a:p>
            <a:pPr marL="0" marR="0">
              <a:lnSpc>
                <a:spcPts val="1011"/>
              </a:lnSpc>
              <a:spcBef>
                <a:spcPts val="0"/>
              </a:spcBef>
              <a:spcAft>
                <a:spcPts val="0"/>
              </a:spcAft>
            </a:pPr>
            <a:r>
              <a:rPr sz="800" spc="12" dirty="0">
                <a:solidFill>
                  <a:srgbClr val="737373"/>
                </a:solidFill>
                <a:latin typeface="MHEORE+5"/>
                <a:cs typeface="MHEORE+5"/>
              </a:rPr>
              <a:t>Russian</a:t>
            </a:r>
            <a:r>
              <a:rPr sz="800" spc="14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800" spc="13" dirty="0">
                <a:solidFill>
                  <a:srgbClr val="737373"/>
                </a:solidFill>
                <a:latin typeface="MHEORE+5"/>
                <a:cs typeface="MHEORE+5"/>
              </a:rPr>
              <a:t>Federation</a:t>
            </a:r>
          </a:p>
          <a:p>
            <a:pPr marL="0" marR="0">
              <a:lnSpc>
                <a:spcPts val="1011"/>
              </a:lnSpc>
              <a:spcBef>
                <a:spcPts val="0"/>
              </a:spcBef>
              <a:spcAft>
                <a:spcPts val="0"/>
              </a:spcAft>
            </a:pPr>
            <a:r>
              <a:rPr sz="850" spc="-17" dirty="0">
                <a:solidFill>
                  <a:srgbClr val="737373"/>
                </a:solidFill>
                <a:latin typeface="MHEORE+5"/>
                <a:cs typeface="MHEORE+5"/>
              </a:rPr>
              <a:t>Syrian</a:t>
            </a:r>
            <a:r>
              <a:rPr sz="850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850" spc="-14" dirty="0">
                <a:solidFill>
                  <a:srgbClr val="737373"/>
                </a:solidFill>
                <a:latin typeface="MHEORE+5"/>
                <a:cs typeface="MHEORE+5"/>
              </a:rPr>
              <a:t>Arab</a:t>
            </a:r>
            <a:r>
              <a:rPr sz="850" dirty="0">
                <a:solidFill>
                  <a:srgbClr val="737373"/>
                </a:solidFill>
                <a:latin typeface="MHEORE+5"/>
                <a:cs typeface="MHEORE+5"/>
              </a:rPr>
              <a:t> Republic</a:t>
            </a:r>
          </a:p>
          <a:p>
            <a:pPr marL="0" marR="0">
              <a:lnSpc>
                <a:spcPts val="1011"/>
              </a:lnSpc>
              <a:spcBef>
                <a:spcPts val="0"/>
              </a:spcBef>
              <a:spcAft>
                <a:spcPts val="0"/>
              </a:spcAft>
            </a:pPr>
            <a:r>
              <a:rPr sz="800" spc="15" dirty="0">
                <a:solidFill>
                  <a:srgbClr val="737373"/>
                </a:solidFill>
                <a:latin typeface="MHEORE+5"/>
                <a:cs typeface="MHEORE+5"/>
              </a:rPr>
              <a:t>Tunisia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1838051" y="2218156"/>
            <a:ext cx="266825" cy="328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5"/>
              </a:lnSpc>
              <a:spcBef>
                <a:spcPts val="0"/>
              </a:spcBef>
              <a:spcAft>
                <a:spcPts val="0"/>
              </a:spcAft>
            </a:pPr>
            <a:r>
              <a:rPr sz="800" spc="14" dirty="0">
                <a:solidFill>
                  <a:srgbClr val="737373"/>
                </a:solidFill>
                <a:latin typeface="JKJQGF+1 Regular"/>
                <a:cs typeface="JKJQGF+1 Regular"/>
              </a:rPr>
              <a:t>91</a:t>
            </a:r>
          </a:p>
          <a:p>
            <a:pPr marL="57150" marR="0">
              <a:lnSpc>
                <a:spcPts val="1011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>
                <a:solidFill>
                  <a:srgbClr val="737373"/>
                </a:solidFill>
                <a:latin typeface="JKJQGF+1 Regular"/>
                <a:cs typeface="JKJQGF+1 Regular"/>
              </a:rPr>
              <a:t>1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1838051" y="2475077"/>
            <a:ext cx="266652" cy="200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5"/>
              </a:lnSpc>
              <a:spcBef>
                <a:spcPts val="0"/>
              </a:spcBef>
              <a:spcAft>
                <a:spcPts val="0"/>
              </a:spcAft>
            </a:pPr>
            <a:r>
              <a:rPr sz="800" spc="14" dirty="0">
                <a:solidFill>
                  <a:srgbClr val="737373"/>
                </a:solidFill>
                <a:latin typeface="JKJQGF+1 Regular"/>
                <a:cs typeface="JKJQGF+1 Regular"/>
              </a:rPr>
              <a:t>55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147175" y="2933466"/>
            <a:ext cx="663911" cy="586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9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>
                <a:solidFill>
                  <a:srgbClr val="737373"/>
                </a:solidFill>
                <a:latin typeface="MHEORE+5"/>
                <a:cs typeface="MHEORE+5"/>
              </a:rPr>
              <a:t>Argentina</a:t>
            </a:r>
          </a:p>
          <a:p>
            <a:pPr marL="0" marR="0">
              <a:lnSpc>
                <a:spcPts val="1013"/>
              </a:lnSpc>
              <a:spcBef>
                <a:spcPts val="0"/>
              </a:spcBef>
              <a:spcAft>
                <a:spcPts val="0"/>
              </a:spcAft>
            </a:pPr>
            <a:r>
              <a:rPr sz="800" spc="10" dirty="0">
                <a:solidFill>
                  <a:srgbClr val="737373"/>
                </a:solidFill>
                <a:latin typeface="MHEORE+5"/>
                <a:cs typeface="MHEORE+5"/>
              </a:rPr>
              <a:t>Australia</a:t>
            </a:r>
          </a:p>
          <a:p>
            <a:pPr marL="0" marR="0">
              <a:lnSpc>
                <a:spcPts val="101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737373"/>
                </a:solidFill>
                <a:latin typeface="MHEORE+5"/>
                <a:cs typeface="MHEORE+5"/>
              </a:rPr>
              <a:t>Bangladesh</a:t>
            </a:r>
          </a:p>
          <a:p>
            <a:pPr marL="0" marR="0">
              <a:lnSpc>
                <a:spcPts val="1009"/>
              </a:lnSpc>
              <a:spcBef>
                <a:spcPts val="0"/>
              </a:spcBef>
              <a:spcAft>
                <a:spcPts val="0"/>
              </a:spcAft>
            </a:pPr>
            <a:r>
              <a:rPr sz="850" spc="-23" dirty="0">
                <a:solidFill>
                  <a:srgbClr val="737373"/>
                </a:solidFill>
                <a:latin typeface="MHEORE+5"/>
                <a:cs typeface="MHEORE+5"/>
              </a:rPr>
              <a:t>Brazil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0181971" y="2943118"/>
            <a:ext cx="266950" cy="457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9"/>
              </a:lnSpc>
              <a:spcBef>
                <a:spcPts val="0"/>
              </a:spcBef>
              <a:spcAft>
                <a:spcPts val="0"/>
              </a:spcAft>
            </a:pPr>
            <a:r>
              <a:rPr sz="850" spc="-13" dirty="0">
                <a:solidFill>
                  <a:srgbClr val="737373"/>
                </a:solidFill>
                <a:latin typeface="JKJQGF+1 Regular"/>
                <a:cs typeface="JKJQGF+1 Regular"/>
              </a:rPr>
              <a:t>14</a:t>
            </a:r>
          </a:p>
          <a:p>
            <a:pPr marL="0" marR="0">
              <a:lnSpc>
                <a:spcPts val="1011"/>
              </a:lnSpc>
              <a:spcBef>
                <a:spcPts val="0"/>
              </a:spcBef>
              <a:spcAft>
                <a:spcPts val="0"/>
              </a:spcAft>
            </a:pPr>
            <a:r>
              <a:rPr sz="800" spc="14" dirty="0">
                <a:solidFill>
                  <a:srgbClr val="737373"/>
                </a:solidFill>
                <a:latin typeface="JKJQGF+1 Regular"/>
                <a:cs typeface="JKJQGF+1 Regular"/>
              </a:rPr>
              <a:t>69</a:t>
            </a:r>
          </a:p>
          <a:p>
            <a:pPr marL="57150" marR="0">
              <a:lnSpc>
                <a:spcPts val="101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737373"/>
                </a:solidFill>
                <a:latin typeface="JKJQGF+1 Regular"/>
                <a:cs typeface="JKJQGF+1 Regular"/>
              </a:rPr>
              <a:t>1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0689336" y="2933466"/>
            <a:ext cx="525793" cy="2005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9"/>
              </a:lnSpc>
              <a:spcBef>
                <a:spcPts val="0"/>
              </a:spcBef>
              <a:spcAft>
                <a:spcPts val="0"/>
              </a:spcAft>
            </a:pPr>
            <a:r>
              <a:rPr sz="850" spc="-18" dirty="0">
                <a:solidFill>
                  <a:srgbClr val="737373"/>
                </a:solidFill>
                <a:latin typeface="MHEORE+5"/>
                <a:cs typeface="MHEORE+5"/>
              </a:rPr>
              <a:t>Malaysia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1893296" y="2943118"/>
            <a:ext cx="209675" cy="328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9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>
                <a:solidFill>
                  <a:srgbClr val="737373"/>
                </a:solidFill>
                <a:latin typeface="JKJQGF+1 Regular"/>
                <a:cs typeface="JKJQGF+1 Regular"/>
              </a:rPr>
              <a:t>2</a:t>
            </a:r>
          </a:p>
          <a:p>
            <a:pPr marL="0" marR="0">
              <a:lnSpc>
                <a:spcPts val="1011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737373"/>
                </a:solidFill>
                <a:latin typeface="JKJQGF+1 Regular"/>
                <a:cs typeface="JKJQGF+1 Regular"/>
              </a:rPr>
              <a:t>1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975725" y="2965475"/>
            <a:ext cx="246049" cy="25894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2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>
                <a:solidFill>
                  <a:srgbClr val="FF7958"/>
                </a:solidFill>
                <a:latin typeface="WUSUVK+Wingdings 2"/>
                <a:cs typeface="WUSUVK+Wingdings 2"/>
              </a:rPr>
              <a:t></a:t>
            </a:r>
          </a:p>
          <a:p>
            <a:pPr marL="0" marR="0">
              <a:lnSpc>
                <a:spcPts val="869"/>
              </a:lnSpc>
              <a:spcBef>
                <a:spcPts val="141"/>
              </a:spcBef>
              <a:spcAft>
                <a:spcPts val="0"/>
              </a:spcAft>
            </a:pPr>
            <a:r>
              <a:rPr sz="800" dirty="0">
                <a:solidFill>
                  <a:srgbClr val="FF7958"/>
                </a:solidFill>
                <a:latin typeface="WUSUVK+Wingdings 2"/>
                <a:cs typeface="WUSUVK+Wingdings 2"/>
              </a:rPr>
              <a:t></a:t>
            </a:r>
          </a:p>
          <a:p>
            <a:pPr marL="0" marR="0">
              <a:lnSpc>
                <a:spcPts val="869"/>
              </a:lnSpc>
              <a:spcBef>
                <a:spcPts val="143"/>
              </a:spcBef>
              <a:spcAft>
                <a:spcPts val="0"/>
              </a:spcAft>
            </a:pPr>
            <a:r>
              <a:rPr sz="800" dirty="0">
                <a:solidFill>
                  <a:srgbClr val="FF7958"/>
                </a:solidFill>
                <a:latin typeface="WUSUVK+Wingdings 2"/>
                <a:cs typeface="WUSUVK+Wingdings 2"/>
              </a:rPr>
              <a:t></a:t>
            </a:r>
          </a:p>
          <a:p>
            <a:pPr marL="0" marR="0">
              <a:lnSpc>
                <a:spcPts val="872"/>
              </a:lnSpc>
              <a:spcBef>
                <a:spcPts val="138"/>
              </a:spcBef>
              <a:spcAft>
                <a:spcPts val="0"/>
              </a:spcAft>
            </a:pPr>
            <a:r>
              <a:rPr sz="850" dirty="0">
                <a:solidFill>
                  <a:srgbClr val="FF7958"/>
                </a:solidFill>
                <a:latin typeface="WUSUVK+Wingdings 2"/>
                <a:cs typeface="WUSUVK+Wingdings 2"/>
              </a:rPr>
              <a:t></a:t>
            </a:r>
          </a:p>
          <a:p>
            <a:pPr marL="0" marR="0">
              <a:lnSpc>
                <a:spcPts val="869"/>
              </a:lnSpc>
              <a:spcBef>
                <a:spcPts val="141"/>
              </a:spcBef>
              <a:spcAft>
                <a:spcPts val="0"/>
              </a:spcAft>
            </a:pPr>
            <a:r>
              <a:rPr sz="800" dirty="0">
                <a:solidFill>
                  <a:srgbClr val="FF7958"/>
                </a:solidFill>
                <a:latin typeface="WUSUVK+Wingdings 2"/>
                <a:cs typeface="WUSUVK+Wingdings 2"/>
              </a:rPr>
              <a:t></a:t>
            </a:r>
          </a:p>
          <a:p>
            <a:pPr marL="0" marR="0">
              <a:lnSpc>
                <a:spcPts val="872"/>
              </a:lnSpc>
              <a:spcBef>
                <a:spcPts val="138"/>
              </a:spcBef>
              <a:spcAft>
                <a:spcPts val="0"/>
              </a:spcAft>
            </a:pPr>
            <a:r>
              <a:rPr sz="850" dirty="0">
                <a:solidFill>
                  <a:srgbClr val="FF7958"/>
                </a:solidFill>
                <a:latin typeface="WUSUVK+Wingdings 2"/>
                <a:cs typeface="WUSUVK+Wingdings 2"/>
              </a:rPr>
              <a:t></a:t>
            </a:r>
          </a:p>
          <a:p>
            <a:pPr marL="0" marR="0">
              <a:lnSpc>
                <a:spcPts val="869"/>
              </a:lnSpc>
              <a:spcBef>
                <a:spcPts val="142"/>
              </a:spcBef>
              <a:spcAft>
                <a:spcPts val="0"/>
              </a:spcAft>
            </a:pPr>
            <a:r>
              <a:rPr sz="800" dirty="0">
                <a:solidFill>
                  <a:srgbClr val="FF7958"/>
                </a:solidFill>
                <a:latin typeface="WUSUVK+Wingdings 2"/>
                <a:cs typeface="WUSUVK+Wingdings 2"/>
              </a:rPr>
              <a:t></a:t>
            </a:r>
          </a:p>
          <a:p>
            <a:pPr marL="0" marR="0">
              <a:lnSpc>
                <a:spcPts val="872"/>
              </a:lnSpc>
              <a:spcBef>
                <a:spcPts val="188"/>
              </a:spcBef>
              <a:spcAft>
                <a:spcPts val="0"/>
              </a:spcAft>
            </a:pPr>
            <a:r>
              <a:rPr sz="850" dirty="0">
                <a:solidFill>
                  <a:srgbClr val="FF7958"/>
                </a:solidFill>
                <a:latin typeface="WUSUVK+Wingdings 2"/>
                <a:cs typeface="WUSUVK+Wingdings 2"/>
              </a:rPr>
              <a:t></a:t>
            </a:r>
          </a:p>
          <a:p>
            <a:pPr marL="0" marR="0">
              <a:lnSpc>
                <a:spcPts val="869"/>
              </a:lnSpc>
              <a:spcBef>
                <a:spcPts val="141"/>
              </a:spcBef>
              <a:spcAft>
                <a:spcPts val="0"/>
              </a:spcAft>
            </a:pPr>
            <a:r>
              <a:rPr sz="800" dirty="0">
                <a:solidFill>
                  <a:srgbClr val="FF7958"/>
                </a:solidFill>
                <a:latin typeface="WUSUVK+Wingdings 2"/>
                <a:cs typeface="WUSUVK+Wingdings 2"/>
              </a:rPr>
              <a:t></a:t>
            </a:r>
          </a:p>
          <a:p>
            <a:pPr marL="0" marR="0">
              <a:lnSpc>
                <a:spcPts val="872"/>
              </a:lnSpc>
              <a:spcBef>
                <a:spcPts val="138"/>
              </a:spcBef>
              <a:spcAft>
                <a:spcPts val="0"/>
              </a:spcAft>
            </a:pPr>
            <a:r>
              <a:rPr sz="850" dirty="0">
                <a:solidFill>
                  <a:srgbClr val="FF7958"/>
                </a:solidFill>
                <a:latin typeface="WUSUVK+Wingdings 2"/>
                <a:cs typeface="WUSUVK+Wingdings 2"/>
              </a:rPr>
              <a:t></a:t>
            </a:r>
          </a:p>
          <a:p>
            <a:pPr marL="0" marR="0">
              <a:lnSpc>
                <a:spcPts val="869"/>
              </a:lnSpc>
              <a:spcBef>
                <a:spcPts val="141"/>
              </a:spcBef>
              <a:spcAft>
                <a:spcPts val="0"/>
              </a:spcAft>
            </a:pPr>
            <a:r>
              <a:rPr sz="800" dirty="0">
                <a:solidFill>
                  <a:srgbClr val="FF7958"/>
                </a:solidFill>
                <a:latin typeface="WUSUVK+Wingdings 2"/>
                <a:cs typeface="WUSUVK+Wingdings 2"/>
              </a:rPr>
              <a:t></a:t>
            </a:r>
          </a:p>
          <a:p>
            <a:pPr marL="0" marR="0">
              <a:lnSpc>
                <a:spcPts val="869"/>
              </a:lnSpc>
              <a:spcBef>
                <a:spcPts val="143"/>
              </a:spcBef>
              <a:spcAft>
                <a:spcPts val="0"/>
              </a:spcAft>
            </a:pPr>
            <a:r>
              <a:rPr sz="800" dirty="0">
                <a:solidFill>
                  <a:srgbClr val="FF7958"/>
                </a:solidFill>
                <a:latin typeface="WUSUVK+Wingdings 2"/>
                <a:cs typeface="WUSUVK+Wingdings 2"/>
              </a:rPr>
              <a:t></a:t>
            </a:r>
          </a:p>
          <a:p>
            <a:pPr marL="0" marR="0">
              <a:lnSpc>
                <a:spcPts val="872"/>
              </a:lnSpc>
              <a:spcBef>
                <a:spcPts val="138"/>
              </a:spcBef>
              <a:spcAft>
                <a:spcPts val="0"/>
              </a:spcAft>
            </a:pPr>
            <a:r>
              <a:rPr sz="850" dirty="0">
                <a:solidFill>
                  <a:srgbClr val="FF7958"/>
                </a:solidFill>
                <a:latin typeface="WUSUVK+Wingdings 2"/>
                <a:cs typeface="WUSUVK+Wingdings 2"/>
              </a:rPr>
              <a:t></a:t>
            </a:r>
          </a:p>
          <a:p>
            <a:pPr marL="0" marR="0">
              <a:lnSpc>
                <a:spcPts val="869"/>
              </a:lnSpc>
              <a:spcBef>
                <a:spcPts val="142"/>
              </a:spcBef>
              <a:spcAft>
                <a:spcPts val="0"/>
              </a:spcAft>
            </a:pPr>
            <a:r>
              <a:rPr sz="800" dirty="0">
                <a:solidFill>
                  <a:srgbClr val="FF7958"/>
                </a:solidFill>
                <a:latin typeface="WUSUVK+Wingdings 2"/>
                <a:cs typeface="WUSUVK+Wingdings 2"/>
              </a:rPr>
              <a:t></a:t>
            </a:r>
          </a:p>
          <a:p>
            <a:pPr marL="0" marR="0">
              <a:lnSpc>
                <a:spcPts val="872"/>
              </a:lnSpc>
              <a:spcBef>
                <a:spcPts val="138"/>
              </a:spcBef>
              <a:spcAft>
                <a:spcPts val="0"/>
              </a:spcAft>
            </a:pPr>
            <a:r>
              <a:rPr sz="850" dirty="0">
                <a:solidFill>
                  <a:srgbClr val="FF7958"/>
                </a:solidFill>
                <a:latin typeface="WUSUVK+Wingdings 2"/>
                <a:cs typeface="WUSUVK+Wingdings 2"/>
              </a:rPr>
              <a:t></a:t>
            </a:r>
          </a:p>
          <a:p>
            <a:pPr marL="0" marR="0">
              <a:lnSpc>
                <a:spcPts val="869"/>
              </a:lnSpc>
              <a:spcBef>
                <a:spcPts val="141"/>
              </a:spcBef>
              <a:spcAft>
                <a:spcPts val="0"/>
              </a:spcAft>
            </a:pPr>
            <a:r>
              <a:rPr sz="800" dirty="0">
                <a:solidFill>
                  <a:srgbClr val="FF7958"/>
                </a:solidFill>
                <a:latin typeface="WUSUVK+Wingdings 2"/>
                <a:cs typeface="WUSUVK+Wingdings 2"/>
              </a:rPr>
              <a:t></a:t>
            </a:r>
          </a:p>
          <a:p>
            <a:pPr marL="0" marR="0">
              <a:lnSpc>
                <a:spcPts val="872"/>
              </a:lnSpc>
              <a:spcBef>
                <a:spcPts val="188"/>
              </a:spcBef>
              <a:spcAft>
                <a:spcPts val="0"/>
              </a:spcAft>
            </a:pPr>
            <a:r>
              <a:rPr sz="850" dirty="0">
                <a:solidFill>
                  <a:srgbClr val="FF7958"/>
                </a:solidFill>
                <a:latin typeface="WUSUVK+Wingdings 2"/>
                <a:cs typeface="WUSUVK+Wingdings 2"/>
              </a:rPr>
              <a:t></a:t>
            </a:r>
          </a:p>
          <a:p>
            <a:pPr marL="0" marR="0">
              <a:lnSpc>
                <a:spcPts val="869"/>
              </a:lnSpc>
              <a:spcBef>
                <a:spcPts val="142"/>
              </a:spcBef>
              <a:spcAft>
                <a:spcPts val="0"/>
              </a:spcAft>
            </a:pPr>
            <a:r>
              <a:rPr sz="800" dirty="0">
                <a:solidFill>
                  <a:srgbClr val="FF7958"/>
                </a:solidFill>
                <a:latin typeface="WUSUVK+Wingdings 2"/>
                <a:cs typeface="WUSUVK+Wingdings 2"/>
              </a:rPr>
              <a:t></a:t>
            </a:r>
          </a:p>
          <a:p>
            <a:pPr marL="0" marR="0">
              <a:lnSpc>
                <a:spcPts val="869"/>
              </a:lnSpc>
              <a:spcBef>
                <a:spcPts val="142"/>
              </a:spcBef>
              <a:spcAft>
                <a:spcPts val="0"/>
              </a:spcAft>
            </a:pPr>
            <a:r>
              <a:rPr sz="800" dirty="0">
                <a:solidFill>
                  <a:srgbClr val="FF7958"/>
                </a:solidFill>
                <a:latin typeface="WUSUVK+Wingdings 2"/>
                <a:cs typeface="WUSUVK+Wingdings 2"/>
              </a:rPr>
              <a:t></a:t>
            </a:r>
          </a:p>
          <a:p>
            <a:pPr marL="0" marR="0">
              <a:lnSpc>
                <a:spcPts val="872"/>
              </a:lnSpc>
              <a:spcBef>
                <a:spcPts val="138"/>
              </a:spcBef>
              <a:spcAft>
                <a:spcPts val="0"/>
              </a:spcAft>
            </a:pPr>
            <a:r>
              <a:rPr sz="850" dirty="0">
                <a:solidFill>
                  <a:srgbClr val="FF7958"/>
                </a:solidFill>
                <a:latin typeface="WUSUVK+Wingdings 2"/>
                <a:cs typeface="WUSUVK+Wingdings 2"/>
              </a:rPr>
              <a:t>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0517886" y="2965475"/>
            <a:ext cx="246049" cy="2461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2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>
                <a:solidFill>
                  <a:srgbClr val="FF7958"/>
                </a:solidFill>
                <a:latin typeface="WUSUVK+Wingdings 2"/>
                <a:cs typeface="WUSUVK+Wingdings 2"/>
              </a:rPr>
              <a:t></a:t>
            </a:r>
          </a:p>
          <a:p>
            <a:pPr marL="0" marR="0">
              <a:lnSpc>
                <a:spcPts val="869"/>
              </a:lnSpc>
              <a:spcBef>
                <a:spcPts val="141"/>
              </a:spcBef>
              <a:spcAft>
                <a:spcPts val="0"/>
              </a:spcAft>
            </a:pPr>
            <a:r>
              <a:rPr sz="800" dirty="0">
                <a:solidFill>
                  <a:srgbClr val="FF7958"/>
                </a:solidFill>
                <a:latin typeface="WUSUVK+Wingdings 2"/>
                <a:cs typeface="WUSUVK+Wingdings 2"/>
              </a:rPr>
              <a:t></a:t>
            </a:r>
          </a:p>
          <a:p>
            <a:pPr marL="0" marR="0">
              <a:lnSpc>
                <a:spcPts val="869"/>
              </a:lnSpc>
              <a:spcBef>
                <a:spcPts val="143"/>
              </a:spcBef>
              <a:spcAft>
                <a:spcPts val="0"/>
              </a:spcAft>
            </a:pPr>
            <a:r>
              <a:rPr sz="800" dirty="0">
                <a:solidFill>
                  <a:srgbClr val="FF7958"/>
                </a:solidFill>
                <a:latin typeface="WUSUVK+Wingdings 2"/>
                <a:cs typeface="WUSUVK+Wingdings 2"/>
              </a:rPr>
              <a:t></a:t>
            </a:r>
          </a:p>
          <a:p>
            <a:pPr marL="0" marR="0">
              <a:lnSpc>
                <a:spcPts val="872"/>
              </a:lnSpc>
              <a:spcBef>
                <a:spcPts val="138"/>
              </a:spcBef>
              <a:spcAft>
                <a:spcPts val="0"/>
              </a:spcAft>
            </a:pPr>
            <a:r>
              <a:rPr sz="850" dirty="0">
                <a:solidFill>
                  <a:srgbClr val="FF7958"/>
                </a:solidFill>
                <a:latin typeface="WUSUVK+Wingdings 2"/>
                <a:cs typeface="WUSUVK+Wingdings 2"/>
              </a:rPr>
              <a:t></a:t>
            </a:r>
          </a:p>
          <a:p>
            <a:pPr marL="0" marR="0">
              <a:lnSpc>
                <a:spcPts val="869"/>
              </a:lnSpc>
              <a:spcBef>
                <a:spcPts val="141"/>
              </a:spcBef>
              <a:spcAft>
                <a:spcPts val="0"/>
              </a:spcAft>
            </a:pPr>
            <a:r>
              <a:rPr sz="800" dirty="0">
                <a:solidFill>
                  <a:srgbClr val="FF7958"/>
                </a:solidFill>
                <a:latin typeface="WUSUVK+Wingdings 2"/>
                <a:cs typeface="WUSUVK+Wingdings 2"/>
              </a:rPr>
              <a:t></a:t>
            </a:r>
          </a:p>
          <a:p>
            <a:pPr marL="0" marR="0">
              <a:lnSpc>
                <a:spcPts val="872"/>
              </a:lnSpc>
              <a:spcBef>
                <a:spcPts val="138"/>
              </a:spcBef>
              <a:spcAft>
                <a:spcPts val="0"/>
              </a:spcAft>
            </a:pPr>
            <a:r>
              <a:rPr sz="850" dirty="0">
                <a:solidFill>
                  <a:srgbClr val="FF7958"/>
                </a:solidFill>
                <a:latin typeface="WUSUVK+Wingdings 2"/>
                <a:cs typeface="WUSUVK+Wingdings 2"/>
              </a:rPr>
              <a:t></a:t>
            </a:r>
          </a:p>
          <a:p>
            <a:pPr marL="0" marR="0">
              <a:lnSpc>
                <a:spcPts val="869"/>
              </a:lnSpc>
              <a:spcBef>
                <a:spcPts val="142"/>
              </a:spcBef>
              <a:spcAft>
                <a:spcPts val="0"/>
              </a:spcAft>
            </a:pPr>
            <a:r>
              <a:rPr sz="800" dirty="0">
                <a:solidFill>
                  <a:srgbClr val="FF7958"/>
                </a:solidFill>
                <a:latin typeface="WUSUVK+Wingdings 2"/>
                <a:cs typeface="WUSUVK+Wingdings 2"/>
              </a:rPr>
              <a:t></a:t>
            </a:r>
          </a:p>
          <a:p>
            <a:pPr marL="0" marR="0">
              <a:lnSpc>
                <a:spcPts val="872"/>
              </a:lnSpc>
              <a:spcBef>
                <a:spcPts val="188"/>
              </a:spcBef>
              <a:spcAft>
                <a:spcPts val="0"/>
              </a:spcAft>
            </a:pPr>
            <a:r>
              <a:rPr sz="850" dirty="0">
                <a:solidFill>
                  <a:srgbClr val="FF7958"/>
                </a:solidFill>
                <a:latin typeface="WUSUVK+Wingdings 2"/>
                <a:cs typeface="WUSUVK+Wingdings 2"/>
              </a:rPr>
              <a:t></a:t>
            </a:r>
          </a:p>
          <a:p>
            <a:pPr marL="0" marR="0">
              <a:lnSpc>
                <a:spcPts val="869"/>
              </a:lnSpc>
              <a:spcBef>
                <a:spcPts val="141"/>
              </a:spcBef>
              <a:spcAft>
                <a:spcPts val="0"/>
              </a:spcAft>
            </a:pPr>
            <a:r>
              <a:rPr sz="800" dirty="0">
                <a:solidFill>
                  <a:srgbClr val="FF7958"/>
                </a:solidFill>
                <a:latin typeface="WUSUVK+Wingdings 2"/>
                <a:cs typeface="WUSUVK+Wingdings 2"/>
              </a:rPr>
              <a:t></a:t>
            </a:r>
          </a:p>
          <a:p>
            <a:pPr marL="0" marR="0">
              <a:lnSpc>
                <a:spcPts val="872"/>
              </a:lnSpc>
              <a:spcBef>
                <a:spcPts val="138"/>
              </a:spcBef>
              <a:spcAft>
                <a:spcPts val="0"/>
              </a:spcAft>
            </a:pPr>
            <a:r>
              <a:rPr sz="850" dirty="0">
                <a:solidFill>
                  <a:srgbClr val="FF7958"/>
                </a:solidFill>
                <a:latin typeface="WUSUVK+Wingdings 2"/>
                <a:cs typeface="WUSUVK+Wingdings 2"/>
              </a:rPr>
              <a:t></a:t>
            </a:r>
          </a:p>
          <a:p>
            <a:pPr marL="0" marR="0">
              <a:lnSpc>
                <a:spcPts val="869"/>
              </a:lnSpc>
              <a:spcBef>
                <a:spcPts val="141"/>
              </a:spcBef>
              <a:spcAft>
                <a:spcPts val="0"/>
              </a:spcAft>
            </a:pPr>
            <a:r>
              <a:rPr sz="800" dirty="0">
                <a:solidFill>
                  <a:srgbClr val="FF7958"/>
                </a:solidFill>
                <a:latin typeface="WUSUVK+Wingdings 2"/>
                <a:cs typeface="WUSUVK+Wingdings 2"/>
              </a:rPr>
              <a:t></a:t>
            </a:r>
          </a:p>
          <a:p>
            <a:pPr marL="0" marR="0">
              <a:lnSpc>
                <a:spcPts val="869"/>
              </a:lnSpc>
              <a:spcBef>
                <a:spcPts val="143"/>
              </a:spcBef>
              <a:spcAft>
                <a:spcPts val="0"/>
              </a:spcAft>
            </a:pPr>
            <a:r>
              <a:rPr sz="800" dirty="0">
                <a:solidFill>
                  <a:srgbClr val="FF7958"/>
                </a:solidFill>
                <a:latin typeface="WUSUVK+Wingdings 2"/>
                <a:cs typeface="WUSUVK+Wingdings 2"/>
              </a:rPr>
              <a:t></a:t>
            </a:r>
          </a:p>
          <a:p>
            <a:pPr marL="0" marR="0">
              <a:lnSpc>
                <a:spcPts val="872"/>
              </a:lnSpc>
              <a:spcBef>
                <a:spcPts val="138"/>
              </a:spcBef>
              <a:spcAft>
                <a:spcPts val="0"/>
              </a:spcAft>
            </a:pPr>
            <a:r>
              <a:rPr sz="850" dirty="0">
                <a:solidFill>
                  <a:srgbClr val="FF7958"/>
                </a:solidFill>
                <a:latin typeface="WUSUVK+Wingdings 2"/>
                <a:cs typeface="WUSUVK+Wingdings 2"/>
              </a:rPr>
              <a:t></a:t>
            </a:r>
          </a:p>
          <a:p>
            <a:pPr marL="0" marR="0">
              <a:lnSpc>
                <a:spcPts val="869"/>
              </a:lnSpc>
              <a:spcBef>
                <a:spcPts val="142"/>
              </a:spcBef>
              <a:spcAft>
                <a:spcPts val="0"/>
              </a:spcAft>
            </a:pPr>
            <a:r>
              <a:rPr sz="800" dirty="0">
                <a:solidFill>
                  <a:srgbClr val="FF7958"/>
                </a:solidFill>
                <a:latin typeface="WUSUVK+Wingdings 2"/>
                <a:cs typeface="WUSUVK+Wingdings 2"/>
              </a:rPr>
              <a:t></a:t>
            </a:r>
          </a:p>
          <a:p>
            <a:pPr marL="0" marR="0">
              <a:lnSpc>
                <a:spcPts val="872"/>
              </a:lnSpc>
              <a:spcBef>
                <a:spcPts val="138"/>
              </a:spcBef>
              <a:spcAft>
                <a:spcPts val="0"/>
              </a:spcAft>
            </a:pPr>
            <a:r>
              <a:rPr sz="850" dirty="0">
                <a:solidFill>
                  <a:srgbClr val="FF7958"/>
                </a:solidFill>
                <a:latin typeface="WUSUVK+Wingdings 2"/>
                <a:cs typeface="WUSUVK+Wingdings 2"/>
              </a:rPr>
              <a:t></a:t>
            </a:r>
          </a:p>
          <a:p>
            <a:pPr marL="0" marR="0">
              <a:lnSpc>
                <a:spcPts val="869"/>
              </a:lnSpc>
              <a:spcBef>
                <a:spcPts val="141"/>
              </a:spcBef>
              <a:spcAft>
                <a:spcPts val="0"/>
              </a:spcAft>
            </a:pPr>
            <a:r>
              <a:rPr sz="800" dirty="0">
                <a:solidFill>
                  <a:srgbClr val="FF7958"/>
                </a:solidFill>
                <a:latin typeface="WUSUVK+Wingdings 2"/>
                <a:cs typeface="WUSUVK+Wingdings 2"/>
              </a:rPr>
              <a:t></a:t>
            </a:r>
          </a:p>
          <a:p>
            <a:pPr marL="0" marR="0">
              <a:lnSpc>
                <a:spcPts val="872"/>
              </a:lnSpc>
              <a:spcBef>
                <a:spcPts val="188"/>
              </a:spcBef>
              <a:spcAft>
                <a:spcPts val="0"/>
              </a:spcAft>
            </a:pPr>
            <a:r>
              <a:rPr sz="850" dirty="0">
                <a:solidFill>
                  <a:srgbClr val="FF7958"/>
                </a:solidFill>
                <a:latin typeface="WUSUVK+Wingdings 2"/>
                <a:cs typeface="WUSUVK+Wingdings 2"/>
              </a:rPr>
              <a:t></a:t>
            </a:r>
          </a:p>
          <a:p>
            <a:pPr marL="0" marR="0">
              <a:lnSpc>
                <a:spcPts val="869"/>
              </a:lnSpc>
              <a:spcBef>
                <a:spcPts val="142"/>
              </a:spcBef>
              <a:spcAft>
                <a:spcPts val="0"/>
              </a:spcAft>
            </a:pPr>
            <a:r>
              <a:rPr sz="800" dirty="0">
                <a:solidFill>
                  <a:srgbClr val="FF7958"/>
                </a:solidFill>
                <a:latin typeface="WUSUVK+Wingdings 2"/>
                <a:cs typeface="WUSUVK+Wingdings 2"/>
              </a:rPr>
              <a:t></a:t>
            </a:r>
          </a:p>
          <a:p>
            <a:pPr marL="0" marR="0">
              <a:lnSpc>
                <a:spcPts val="869"/>
              </a:lnSpc>
              <a:spcBef>
                <a:spcPts val="142"/>
              </a:spcBef>
              <a:spcAft>
                <a:spcPts val="0"/>
              </a:spcAft>
            </a:pPr>
            <a:r>
              <a:rPr sz="800" dirty="0">
                <a:solidFill>
                  <a:srgbClr val="FF7958"/>
                </a:solidFill>
                <a:latin typeface="WUSUVK+Wingdings 2"/>
                <a:cs typeface="WUSUVK+Wingdings 2"/>
              </a:rPr>
              <a:t>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0689336" y="3062452"/>
            <a:ext cx="409621" cy="200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5"/>
              </a:lnSpc>
              <a:spcBef>
                <a:spcPts val="0"/>
              </a:spcBef>
              <a:spcAft>
                <a:spcPts val="0"/>
              </a:spcAft>
            </a:pPr>
            <a:r>
              <a:rPr sz="800" spc="16" dirty="0">
                <a:solidFill>
                  <a:srgbClr val="737373"/>
                </a:solidFill>
                <a:latin typeface="MHEORE+5"/>
                <a:cs typeface="MHEORE+5"/>
              </a:rPr>
              <a:t>Nepal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0689336" y="3191103"/>
            <a:ext cx="723317" cy="328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5"/>
              </a:lnSpc>
              <a:spcBef>
                <a:spcPts val="0"/>
              </a:spcBef>
              <a:spcAft>
                <a:spcPts val="0"/>
              </a:spcAft>
            </a:pPr>
            <a:r>
              <a:rPr sz="800" spc="33" dirty="0">
                <a:solidFill>
                  <a:srgbClr val="737373"/>
                </a:solidFill>
                <a:latin typeface="MHEORE+5"/>
                <a:cs typeface="MHEORE+5"/>
              </a:rPr>
              <a:t>New</a:t>
            </a:r>
            <a:r>
              <a:rPr sz="800" spc="-45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800" dirty="0">
                <a:solidFill>
                  <a:srgbClr val="737373"/>
                </a:solidFill>
                <a:latin typeface="MHEORE+5"/>
                <a:cs typeface="MHEORE+5"/>
              </a:rPr>
              <a:t>Zealand</a:t>
            </a:r>
          </a:p>
          <a:p>
            <a:pPr marL="0" marR="0">
              <a:lnSpc>
                <a:spcPts val="1009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>
                <a:solidFill>
                  <a:srgbClr val="737373"/>
                </a:solidFill>
                <a:latin typeface="MHEORE+5"/>
                <a:cs typeface="MHEORE+5"/>
              </a:rPr>
              <a:t>Nigeria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1836146" y="3200628"/>
            <a:ext cx="266825" cy="328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5"/>
              </a:lnSpc>
              <a:spcBef>
                <a:spcPts val="0"/>
              </a:spcBef>
              <a:spcAft>
                <a:spcPts val="0"/>
              </a:spcAft>
            </a:pPr>
            <a:r>
              <a:rPr sz="800" spc="14" dirty="0">
                <a:solidFill>
                  <a:srgbClr val="737373"/>
                </a:solidFill>
                <a:latin typeface="JKJQGF+1 Regular"/>
                <a:cs typeface="JKJQGF+1 Regular"/>
              </a:rPr>
              <a:t>13</a:t>
            </a:r>
          </a:p>
          <a:p>
            <a:pPr marL="57150" marR="0">
              <a:lnSpc>
                <a:spcPts val="1009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>
                <a:solidFill>
                  <a:srgbClr val="737373"/>
                </a:solidFill>
                <a:latin typeface="JKJQGF+1 Regular"/>
                <a:cs typeface="JKJQGF+1 Regular"/>
              </a:rPr>
              <a:t>3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0181971" y="3328563"/>
            <a:ext cx="266950" cy="842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9"/>
              </a:lnSpc>
              <a:spcBef>
                <a:spcPts val="0"/>
              </a:spcBef>
              <a:spcAft>
                <a:spcPts val="0"/>
              </a:spcAft>
            </a:pPr>
            <a:r>
              <a:rPr sz="850" spc="-13" dirty="0">
                <a:solidFill>
                  <a:srgbClr val="737373"/>
                </a:solidFill>
                <a:latin typeface="JKJQGF+1 Regular"/>
                <a:cs typeface="JKJQGF+1 Regular"/>
              </a:rPr>
              <a:t>40</a:t>
            </a:r>
          </a:p>
          <a:p>
            <a:pPr marL="0" marR="0">
              <a:lnSpc>
                <a:spcPts val="1012"/>
              </a:lnSpc>
              <a:spcBef>
                <a:spcPts val="0"/>
              </a:spcBef>
              <a:spcAft>
                <a:spcPts val="0"/>
              </a:spcAft>
            </a:pPr>
            <a:r>
              <a:rPr sz="800" spc="14" dirty="0">
                <a:solidFill>
                  <a:srgbClr val="737373"/>
                </a:solidFill>
                <a:latin typeface="JKJQGF+1 Regular"/>
                <a:cs typeface="JKJQGF+1 Regular"/>
              </a:rPr>
              <a:t>63</a:t>
            </a:r>
          </a:p>
          <a:p>
            <a:pPr marL="0" marR="0">
              <a:lnSpc>
                <a:spcPts val="1009"/>
              </a:lnSpc>
              <a:spcBef>
                <a:spcPts val="0"/>
              </a:spcBef>
              <a:spcAft>
                <a:spcPts val="0"/>
              </a:spcAft>
            </a:pPr>
            <a:r>
              <a:rPr sz="850" spc="-13" dirty="0">
                <a:solidFill>
                  <a:srgbClr val="737373"/>
                </a:solidFill>
                <a:latin typeface="JKJQGF+1 Regular"/>
                <a:cs typeface="JKJQGF+1 Regular"/>
              </a:rPr>
              <a:t>12</a:t>
            </a:r>
          </a:p>
          <a:p>
            <a:pPr marL="0" marR="0">
              <a:lnSpc>
                <a:spcPts val="1013"/>
              </a:lnSpc>
              <a:spcBef>
                <a:spcPts val="0"/>
              </a:spcBef>
              <a:spcAft>
                <a:spcPts val="0"/>
              </a:spcAft>
            </a:pPr>
            <a:r>
              <a:rPr sz="800" spc="14" dirty="0">
                <a:solidFill>
                  <a:srgbClr val="737373"/>
                </a:solidFill>
                <a:latin typeface="JKJQGF+1 Regular"/>
                <a:cs typeface="JKJQGF+1 Regular"/>
              </a:rPr>
              <a:t>30</a:t>
            </a:r>
          </a:p>
          <a:p>
            <a:pPr marL="0" marR="0">
              <a:lnSpc>
                <a:spcPts val="1010"/>
              </a:lnSpc>
              <a:spcBef>
                <a:spcPts val="0"/>
              </a:spcBef>
              <a:spcAft>
                <a:spcPts val="0"/>
              </a:spcAft>
            </a:pPr>
            <a:r>
              <a:rPr sz="850" spc="-13" dirty="0">
                <a:solidFill>
                  <a:srgbClr val="737373"/>
                </a:solidFill>
                <a:latin typeface="JKJQGF+1 Regular"/>
                <a:cs typeface="JKJQGF+1 Regular"/>
              </a:rPr>
              <a:t>11</a:t>
            </a:r>
          </a:p>
          <a:p>
            <a:pPr marL="57150" marR="0">
              <a:lnSpc>
                <a:spcPts val="1011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737373"/>
                </a:solidFill>
                <a:latin typeface="JKJQGF+1 Regular"/>
                <a:cs typeface="JKJQGF+1 Regular"/>
              </a:rPr>
              <a:t>5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9147175" y="3447897"/>
            <a:ext cx="489775" cy="328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5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737373"/>
                </a:solidFill>
                <a:latin typeface="MHEORE+5"/>
                <a:cs typeface="MHEORE+5"/>
              </a:rPr>
              <a:t>Canada</a:t>
            </a:r>
          </a:p>
          <a:p>
            <a:pPr marL="0" marR="0">
              <a:lnSpc>
                <a:spcPts val="1009"/>
              </a:lnSpc>
              <a:spcBef>
                <a:spcPts val="0"/>
              </a:spcBef>
              <a:spcAft>
                <a:spcPts val="0"/>
              </a:spcAft>
            </a:pPr>
            <a:r>
              <a:rPr sz="850" spc="-16" dirty="0">
                <a:solidFill>
                  <a:srgbClr val="737373"/>
                </a:solidFill>
                <a:latin typeface="MHEORE+5"/>
                <a:cs typeface="MHEORE+5"/>
              </a:rPr>
              <a:t>Chile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0689336" y="3447897"/>
            <a:ext cx="524875" cy="200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5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737373"/>
                </a:solidFill>
                <a:latin typeface="MHEORE+5"/>
                <a:cs typeface="MHEORE+5"/>
              </a:rPr>
              <a:t>Pakistan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1893296" y="3457422"/>
            <a:ext cx="209502" cy="200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5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737373"/>
                </a:solidFill>
                <a:latin typeface="JKJQGF+1 Regular"/>
                <a:cs typeface="JKJQGF+1 Regular"/>
              </a:rPr>
              <a:t>2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0689336" y="3575832"/>
            <a:ext cx="360272" cy="2005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9"/>
              </a:lnSpc>
              <a:spcBef>
                <a:spcPts val="0"/>
              </a:spcBef>
              <a:spcAft>
                <a:spcPts val="0"/>
              </a:spcAft>
            </a:pPr>
            <a:r>
              <a:rPr sz="850" spc="-11" dirty="0">
                <a:solidFill>
                  <a:srgbClr val="737373"/>
                </a:solidFill>
                <a:latin typeface="MHEORE+5"/>
                <a:cs typeface="MHEORE+5"/>
              </a:rPr>
              <a:t>Peru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1893296" y="3585357"/>
            <a:ext cx="209675" cy="2005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9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>
                <a:solidFill>
                  <a:srgbClr val="737373"/>
                </a:solidFill>
                <a:latin typeface="JKJQGF+1 Regular"/>
                <a:cs typeface="JKJQGF+1 Regular"/>
              </a:rPr>
              <a:t>2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9147175" y="3704691"/>
            <a:ext cx="405641" cy="200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5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737373"/>
                </a:solidFill>
                <a:latin typeface="MHEORE+5"/>
                <a:cs typeface="MHEORE+5"/>
              </a:rPr>
              <a:t>China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0689336" y="3704691"/>
            <a:ext cx="1003903" cy="4570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5"/>
              </a:lnSpc>
              <a:spcBef>
                <a:spcPts val="0"/>
              </a:spcBef>
              <a:spcAft>
                <a:spcPts val="0"/>
              </a:spcAft>
            </a:pPr>
            <a:r>
              <a:rPr sz="800" spc="20" dirty="0">
                <a:solidFill>
                  <a:srgbClr val="737373"/>
                </a:solidFill>
                <a:latin typeface="MHEORE+5"/>
                <a:cs typeface="MHEORE+5"/>
              </a:rPr>
              <a:t>Republic</a:t>
            </a:r>
            <a:r>
              <a:rPr sz="800" spc="-36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800" dirty="0">
                <a:solidFill>
                  <a:srgbClr val="737373"/>
                </a:solidFill>
                <a:latin typeface="MHEORE+5"/>
                <a:cs typeface="MHEORE+5"/>
              </a:rPr>
              <a:t>of</a:t>
            </a:r>
            <a:r>
              <a:rPr sz="800" spc="-20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800" spc="11" dirty="0">
                <a:solidFill>
                  <a:srgbClr val="737373"/>
                </a:solidFill>
                <a:latin typeface="MHEORE+5"/>
                <a:cs typeface="MHEORE+5"/>
              </a:rPr>
              <a:t>Rwanda</a:t>
            </a:r>
          </a:p>
          <a:p>
            <a:pPr marL="0" marR="0">
              <a:lnSpc>
                <a:spcPts val="1010"/>
              </a:lnSpc>
              <a:spcBef>
                <a:spcPts val="0"/>
              </a:spcBef>
              <a:spcAft>
                <a:spcPts val="0"/>
              </a:spcAft>
            </a:pPr>
            <a:r>
              <a:rPr sz="850" spc="-20" dirty="0">
                <a:solidFill>
                  <a:srgbClr val="737373"/>
                </a:solidFill>
                <a:latin typeface="MHEORE+5"/>
                <a:cs typeface="MHEORE+5"/>
              </a:rPr>
              <a:t>Saudi</a:t>
            </a:r>
            <a:r>
              <a:rPr sz="850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850" spc="-11" dirty="0">
                <a:solidFill>
                  <a:srgbClr val="737373"/>
                </a:solidFill>
                <a:latin typeface="MHEORE+5"/>
                <a:cs typeface="MHEORE+5"/>
              </a:rPr>
              <a:t>Arabia</a:t>
            </a:r>
          </a:p>
          <a:p>
            <a:pPr marL="0" marR="0">
              <a:lnSpc>
                <a:spcPts val="1012"/>
              </a:lnSpc>
              <a:spcBef>
                <a:spcPts val="0"/>
              </a:spcBef>
              <a:spcAft>
                <a:spcPts val="0"/>
              </a:spcAft>
            </a:pPr>
            <a:r>
              <a:rPr sz="800" spc="11" dirty="0">
                <a:solidFill>
                  <a:srgbClr val="737373"/>
                </a:solidFill>
                <a:latin typeface="MHEORE+5"/>
                <a:cs typeface="MHEORE+5"/>
              </a:rPr>
              <a:t>Senegal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1893296" y="3714343"/>
            <a:ext cx="209502" cy="200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5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737373"/>
                </a:solidFill>
                <a:latin typeface="JKJQGF+1 Regular"/>
                <a:cs typeface="JKJQGF+1 Regular"/>
              </a:rPr>
              <a:t>1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9147175" y="3832626"/>
            <a:ext cx="613409" cy="457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9"/>
              </a:lnSpc>
              <a:spcBef>
                <a:spcPts val="0"/>
              </a:spcBef>
              <a:spcAft>
                <a:spcPts val="0"/>
              </a:spcAft>
            </a:pPr>
            <a:r>
              <a:rPr sz="850" spc="-25" dirty="0">
                <a:solidFill>
                  <a:srgbClr val="737373"/>
                </a:solidFill>
                <a:latin typeface="MHEORE+5"/>
                <a:cs typeface="MHEORE+5"/>
              </a:rPr>
              <a:t>Colombia</a:t>
            </a:r>
          </a:p>
          <a:p>
            <a:pPr marL="0" marR="0">
              <a:lnSpc>
                <a:spcPts val="1012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737373"/>
                </a:solidFill>
                <a:latin typeface="MHEORE+5"/>
                <a:cs typeface="MHEORE+5"/>
              </a:rPr>
              <a:t>Costa</a:t>
            </a:r>
            <a:r>
              <a:rPr sz="800" spc="-15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800" dirty="0">
                <a:solidFill>
                  <a:srgbClr val="737373"/>
                </a:solidFill>
                <a:latin typeface="MHEORE+5"/>
                <a:cs typeface="MHEORE+5"/>
              </a:rPr>
              <a:t>Rica</a:t>
            </a:r>
          </a:p>
          <a:p>
            <a:pPr marL="0" marR="0">
              <a:lnSpc>
                <a:spcPts val="1010"/>
              </a:lnSpc>
              <a:spcBef>
                <a:spcPts val="0"/>
              </a:spcBef>
              <a:spcAft>
                <a:spcPts val="0"/>
              </a:spcAft>
            </a:pPr>
            <a:r>
              <a:rPr sz="850" spc="-17" dirty="0">
                <a:solidFill>
                  <a:srgbClr val="737373"/>
                </a:solidFill>
                <a:latin typeface="MHEORE+5"/>
                <a:cs typeface="MHEORE+5"/>
              </a:rPr>
              <a:t>Cuba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1893296" y="3842278"/>
            <a:ext cx="209675" cy="2005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9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>
                <a:solidFill>
                  <a:srgbClr val="737373"/>
                </a:solidFill>
                <a:latin typeface="JKJQGF+1 Regular"/>
                <a:cs typeface="JKJQGF+1 Regular"/>
              </a:rPr>
              <a:t>2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1893296" y="3971137"/>
            <a:ext cx="209502" cy="200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5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737373"/>
                </a:solidFill>
                <a:latin typeface="JKJQGF+1 Regular"/>
                <a:cs typeface="JKJQGF+1 Regular"/>
              </a:rPr>
              <a:t>1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0239121" y="4099072"/>
            <a:ext cx="209675" cy="2005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9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>
                <a:solidFill>
                  <a:srgbClr val="737373"/>
                </a:solidFill>
                <a:latin typeface="JKJQGF+1 Regular"/>
                <a:cs typeface="JKJQGF+1 Regular"/>
              </a:rPr>
              <a:t>1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0689336" y="4089547"/>
            <a:ext cx="698487" cy="457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9"/>
              </a:lnSpc>
              <a:spcBef>
                <a:spcPts val="0"/>
              </a:spcBef>
              <a:spcAft>
                <a:spcPts val="0"/>
              </a:spcAft>
            </a:pPr>
            <a:r>
              <a:rPr sz="850" spc="-15" dirty="0">
                <a:solidFill>
                  <a:srgbClr val="737373"/>
                </a:solidFill>
                <a:latin typeface="MHEORE+5"/>
                <a:cs typeface="MHEORE+5"/>
              </a:rPr>
              <a:t>Singapore</a:t>
            </a:r>
          </a:p>
          <a:p>
            <a:pPr marL="0" marR="0">
              <a:lnSpc>
                <a:spcPts val="1011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737373"/>
                </a:solidFill>
                <a:latin typeface="MHEORE+5"/>
                <a:cs typeface="MHEORE+5"/>
              </a:rPr>
              <a:t>South</a:t>
            </a:r>
            <a:r>
              <a:rPr sz="800" spc="18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800" spc="10" dirty="0">
                <a:solidFill>
                  <a:srgbClr val="737373"/>
                </a:solidFill>
                <a:latin typeface="MHEORE+5"/>
                <a:cs typeface="MHEORE+5"/>
              </a:rPr>
              <a:t>Korea</a:t>
            </a:r>
          </a:p>
          <a:p>
            <a:pPr marL="0" marR="0">
              <a:lnSpc>
                <a:spcPts val="101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737373"/>
                </a:solidFill>
                <a:latin typeface="MHEORE+5"/>
                <a:cs typeface="MHEORE+5"/>
              </a:rPr>
              <a:t>Taiwan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1836146" y="4099072"/>
            <a:ext cx="266950" cy="328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9"/>
              </a:lnSpc>
              <a:spcBef>
                <a:spcPts val="0"/>
              </a:spcBef>
              <a:spcAft>
                <a:spcPts val="0"/>
              </a:spcAft>
            </a:pPr>
            <a:r>
              <a:rPr sz="850" spc="-13" dirty="0">
                <a:solidFill>
                  <a:srgbClr val="737373"/>
                </a:solidFill>
                <a:latin typeface="JKJQGF+1 Regular"/>
                <a:cs typeface="JKJQGF+1 Regular"/>
              </a:rPr>
              <a:t>10</a:t>
            </a:r>
          </a:p>
          <a:p>
            <a:pPr marL="57150" marR="0">
              <a:lnSpc>
                <a:spcPts val="1011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737373"/>
                </a:solidFill>
                <a:latin typeface="JKJQGF+1 Regular"/>
                <a:cs typeface="JKJQGF+1 Regular"/>
              </a:rPr>
              <a:t>7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9147175" y="4218406"/>
            <a:ext cx="852737" cy="5856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5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737373"/>
                </a:solidFill>
                <a:latin typeface="MHEORE+5"/>
                <a:cs typeface="MHEORE+5"/>
              </a:rPr>
              <a:t>Ecuador</a:t>
            </a:r>
          </a:p>
          <a:p>
            <a:pPr marL="0" marR="0">
              <a:lnSpc>
                <a:spcPts val="101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737373"/>
                </a:solidFill>
                <a:latin typeface="MHEORE+5"/>
                <a:cs typeface="MHEORE+5"/>
              </a:rPr>
              <a:t>Ethiopia</a:t>
            </a:r>
          </a:p>
          <a:p>
            <a:pPr marL="0" marR="0">
              <a:lnSpc>
                <a:spcPts val="1010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>
                <a:solidFill>
                  <a:srgbClr val="737373"/>
                </a:solidFill>
                <a:latin typeface="MHEORE+5"/>
                <a:cs typeface="MHEORE+5"/>
              </a:rPr>
              <a:t>Hong </a:t>
            </a:r>
            <a:r>
              <a:rPr sz="850" spc="-25" dirty="0">
                <a:solidFill>
                  <a:srgbClr val="737373"/>
                </a:solidFill>
                <a:latin typeface="MHEORE+5"/>
                <a:cs typeface="MHEORE+5"/>
              </a:rPr>
              <a:t>Kong</a:t>
            </a:r>
            <a:r>
              <a:rPr sz="850" spc="16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850" spc="-22" dirty="0">
                <a:solidFill>
                  <a:srgbClr val="737373"/>
                </a:solidFill>
                <a:latin typeface="MHEORE+5"/>
                <a:cs typeface="MHEORE+5"/>
              </a:rPr>
              <a:t>SAR</a:t>
            </a:r>
          </a:p>
          <a:p>
            <a:pPr marL="0" marR="0">
              <a:lnSpc>
                <a:spcPts val="1012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737373"/>
                </a:solidFill>
                <a:latin typeface="MHEORE+5"/>
                <a:cs typeface="MHEORE+5"/>
              </a:rPr>
              <a:t>India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0239121" y="4227931"/>
            <a:ext cx="209502" cy="200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5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737373"/>
                </a:solidFill>
                <a:latin typeface="JKJQGF+1 Regular"/>
                <a:cs typeface="JKJQGF+1 Regular"/>
              </a:rPr>
              <a:t>3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0239121" y="4356582"/>
            <a:ext cx="209502" cy="200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5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737373"/>
                </a:solidFill>
                <a:latin typeface="JKJQGF+1 Regular"/>
                <a:cs typeface="JKJQGF+1 Regular"/>
              </a:rPr>
              <a:t>1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11893296" y="4356582"/>
            <a:ext cx="209502" cy="200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5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737373"/>
                </a:solidFill>
                <a:latin typeface="JKJQGF+1 Regular"/>
                <a:cs typeface="JKJQGF+1 Regular"/>
              </a:rPr>
              <a:t>2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0239121" y="4484517"/>
            <a:ext cx="209675" cy="2005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9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>
                <a:solidFill>
                  <a:srgbClr val="737373"/>
                </a:solidFill>
                <a:latin typeface="JKJQGF+1 Regular"/>
                <a:cs typeface="JKJQGF+1 Regular"/>
              </a:rPr>
              <a:t>2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10689336" y="4474992"/>
            <a:ext cx="495211" cy="2005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9"/>
              </a:lnSpc>
              <a:spcBef>
                <a:spcPts val="0"/>
              </a:spcBef>
              <a:spcAft>
                <a:spcPts val="0"/>
              </a:spcAft>
            </a:pPr>
            <a:r>
              <a:rPr sz="850" spc="-21" dirty="0">
                <a:solidFill>
                  <a:srgbClr val="737373"/>
                </a:solidFill>
                <a:latin typeface="MHEORE+5"/>
                <a:cs typeface="MHEORE+5"/>
              </a:rPr>
              <a:t>Uganda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11893296" y="4484517"/>
            <a:ext cx="209675" cy="2005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9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>
                <a:solidFill>
                  <a:srgbClr val="737373"/>
                </a:solidFill>
                <a:latin typeface="JKJQGF+1 Regular"/>
                <a:cs typeface="JKJQGF+1 Regular"/>
              </a:rPr>
              <a:t>1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10181971" y="4613503"/>
            <a:ext cx="266825" cy="3285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5"/>
              </a:lnSpc>
              <a:spcBef>
                <a:spcPts val="0"/>
              </a:spcBef>
              <a:spcAft>
                <a:spcPts val="0"/>
              </a:spcAft>
            </a:pPr>
            <a:r>
              <a:rPr sz="800" spc="14" dirty="0">
                <a:solidFill>
                  <a:srgbClr val="737373"/>
                </a:solidFill>
                <a:latin typeface="JKJQGF+1 Regular"/>
                <a:cs typeface="JKJQGF+1 Regular"/>
              </a:rPr>
              <a:t>13</a:t>
            </a:r>
          </a:p>
          <a:p>
            <a:pPr marL="57150" marR="0">
              <a:lnSpc>
                <a:spcPts val="1010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>
                <a:solidFill>
                  <a:srgbClr val="737373"/>
                </a:solidFill>
                <a:latin typeface="JKJQGF+1 Regular"/>
                <a:cs typeface="JKJQGF+1 Regular"/>
              </a:rPr>
              <a:t>8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0689336" y="4603978"/>
            <a:ext cx="1086467" cy="456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5"/>
              </a:lnSpc>
              <a:spcBef>
                <a:spcPts val="0"/>
              </a:spcBef>
              <a:spcAft>
                <a:spcPts val="0"/>
              </a:spcAft>
            </a:pPr>
            <a:r>
              <a:rPr sz="800" spc="10" dirty="0">
                <a:solidFill>
                  <a:srgbClr val="737373"/>
                </a:solidFill>
                <a:latin typeface="MHEORE+5"/>
                <a:cs typeface="MHEORE+5"/>
              </a:rPr>
              <a:t>United</a:t>
            </a:r>
            <a:r>
              <a:rPr sz="800" spc="13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800" spc="11" dirty="0">
                <a:solidFill>
                  <a:srgbClr val="737373"/>
                </a:solidFill>
                <a:latin typeface="MHEORE+5"/>
                <a:cs typeface="MHEORE+5"/>
              </a:rPr>
              <a:t>Arab</a:t>
            </a:r>
            <a:r>
              <a:rPr sz="800" spc="14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800" dirty="0">
                <a:solidFill>
                  <a:srgbClr val="737373"/>
                </a:solidFill>
                <a:latin typeface="MHEORE+5"/>
                <a:cs typeface="MHEORE+5"/>
              </a:rPr>
              <a:t>Emirates</a:t>
            </a:r>
          </a:p>
          <a:p>
            <a:pPr marL="0" marR="0">
              <a:lnSpc>
                <a:spcPts val="1010"/>
              </a:lnSpc>
              <a:spcBef>
                <a:spcPts val="0"/>
              </a:spcBef>
              <a:spcAft>
                <a:spcPts val="0"/>
              </a:spcAft>
            </a:pPr>
            <a:r>
              <a:rPr sz="850" spc="-13" dirty="0">
                <a:solidFill>
                  <a:srgbClr val="737373"/>
                </a:solidFill>
                <a:latin typeface="MHEORE+5"/>
                <a:cs typeface="MHEORE+5"/>
              </a:rPr>
              <a:t>United</a:t>
            </a:r>
            <a:r>
              <a:rPr sz="850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850" spc="-16" dirty="0">
                <a:solidFill>
                  <a:srgbClr val="737373"/>
                </a:solidFill>
                <a:latin typeface="MHEORE+5"/>
                <a:cs typeface="MHEORE+5"/>
              </a:rPr>
              <a:t>States</a:t>
            </a:r>
          </a:p>
          <a:p>
            <a:pPr marL="0" marR="0">
              <a:lnSpc>
                <a:spcPts val="1011"/>
              </a:lnSpc>
              <a:spcBef>
                <a:spcPts val="0"/>
              </a:spcBef>
              <a:spcAft>
                <a:spcPts val="0"/>
              </a:spcAft>
            </a:pPr>
            <a:r>
              <a:rPr sz="800" spc="13" dirty="0">
                <a:solidFill>
                  <a:srgbClr val="737373"/>
                </a:solidFill>
                <a:latin typeface="MHEORE+5"/>
                <a:cs typeface="MHEORE+5"/>
              </a:rPr>
              <a:t>Uruguay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11893296" y="4613503"/>
            <a:ext cx="209502" cy="200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5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737373"/>
                </a:solidFill>
                <a:latin typeface="JKJQGF+1 Regular"/>
                <a:cs typeface="JKJQGF+1 Regular"/>
              </a:rPr>
              <a:t>4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9147175" y="4731913"/>
            <a:ext cx="318761" cy="2005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9"/>
              </a:lnSpc>
              <a:spcBef>
                <a:spcPts val="0"/>
              </a:spcBef>
              <a:spcAft>
                <a:spcPts val="0"/>
              </a:spcAft>
            </a:pPr>
            <a:r>
              <a:rPr sz="850" spc="-22" dirty="0">
                <a:solidFill>
                  <a:srgbClr val="737373"/>
                </a:solidFill>
                <a:latin typeface="MHEORE+5"/>
                <a:cs typeface="MHEORE+5"/>
              </a:rPr>
              <a:t>Iran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11778996" y="4741438"/>
            <a:ext cx="324226" cy="328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9"/>
              </a:lnSpc>
              <a:spcBef>
                <a:spcPts val="0"/>
              </a:spcBef>
              <a:spcAft>
                <a:spcPts val="0"/>
              </a:spcAft>
            </a:pPr>
            <a:r>
              <a:rPr sz="850" spc="-13" dirty="0">
                <a:solidFill>
                  <a:srgbClr val="737373"/>
                </a:solidFill>
                <a:latin typeface="JKJQGF+1 Regular"/>
                <a:cs typeface="JKJQGF+1 Regular"/>
              </a:rPr>
              <a:t>211</a:t>
            </a:r>
          </a:p>
          <a:p>
            <a:pPr marL="114300" marR="0">
              <a:lnSpc>
                <a:spcPts val="1011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737373"/>
                </a:solidFill>
                <a:latin typeface="JKJQGF+1 Regular"/>
                <a:cs typeface="JKJQGF+1 Regular"/>
              </a:rPr>
              <a:t>2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9147175" y="4860772"/>
            <a:ext cx="417166" cy="200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5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737373"/>
                </a:solidFill>
                <a:latin typeface="MHEORE+5"/>
                <a:cs typeface="MHEORE+5"/>
              </a:rPr>
              <a:t>Japan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10181971" y="4870297"/>
            <a:ext cx="266825" cy="328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5"/>
              </a:lnSpc>
              <a:spcBef>
                <a:spcPts val="0"/>
              </a:spcBef>
              <a:spcAft>
                <a:spcPts val="0"/>
              </a:spcAft>
            </a:pPr>
            <a:r>
              <a:rPr sz="800" spc="14" dirty="0">
                <a:solidFill>
                  <a:srgbClr val="737373"/>
                </a:solidFill>
                <a:latin typeface="JKJQGF+1 Regular"/>
                <a:cs typeface="JKJQGF+1 Regular"/>
              </a:rPr>
              <a:t>47</a:t>
            </a:r>
          </a:p>
          <a:p>
            <a:pPr marL="57150" marR="0">
              <a:lnSpc>
                <a:spcPts val="1009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>
                <a:solidFill>
                  <a:srgbClr val="737373"/>
                </a:solidFill>
                <a:latin typeface="JKJQGF+1 Regular"/>
                <a:cs typeface="JKJQGF+1 Regular"/>
              </a:rPr>
              <a:t>2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9147175" y="4988707"/>
            <a:ext cx="664095" cy="328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9"/>
              </a:lnSpc>
              <a:spcBef>
                <a:spcPts val="0"/>
              </a:spcBef>
              <a:spcAft>
                <a:spcPts val="0"/>
              </a:spcAft>
            </a:pPr>
            <a:r>
              <a:rPr sz="850" spc="-26" dirty="0">
                <a:solidFill>
                  <a:srgbClr val="737373"/>
                </a:solidFill>
                <a:latin typeface="MHEORE+5"/>
                <a:cs typeface="MHEORE+5"/>
              </a:rPr>
              <a:t>Kazakhstan</a:t>
            </a:r>
          </a:p>
          <a:p>
            <a:pPr marL="0" marR="0">
              <a:lnSpc>
                <a:spcPts val="1011"/>
              </a:lnSpc>
              <a:spcBef>
                <a:spcPts val="0"/>
              </a:spcBef>
              <a:spcAft>
                <a:spcPts val="0"/>
              </a:spcAft>
            </a:pPr>
            <a:r>
              <a:rPr sz="800" spc="10" dirty="0">
                <a:solidFill>
                  <a:srgbClr val="737373"/>
                </a:solidFill>
                <a:latin typeface="MHEORE+5"/>
                <a:cs typeface="MHEORE+5"/>
              </a:rPr>
              <a:t>Kenya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10689336" y="4988707"/>
            <a:ext cx="647070" cy="4573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9"/>
              </a:lnSpc>
              <a:spcBef>
                <a:spcPts val="0"/>
              </a:spcBef>
              <a:spcAft>
                <a:spcPts val="0"/>
              </a:spcAft>
            </a:pPr>
            <a:r>
              <a:rPr sz="850" spc="-19" dirty="0">
                <a:solidFill>
                  <a:srgbClr val="737373"/>
                </a:solidFill>
                <a:latin typeface="MHEORE+5"/>
                <a:cs typeface="MHEORE+5"/>
              </a:rPr>
              <a:t>Uzbekistan</a:t>
            </a:r>
          </a:p>
          <a:p>
            <a:pPr marL="0" marR="0">
              <a:lnSpc>
                <a:spcPts val="1011"/>
              </a:lnSpc>
              <a:spcBef>
                <a:spcPts val="0"/>
              </a:spcBef>
              <a:spcAft>
                <a:spcPts val="0"/>
              </a:spcAft>
            </a:pPr>
            <a:r>
              <a:rPr sz="800" spc="16" dirty="0">
                <a:solidFill>
                  <a:srgbClr val="737373"/>
                </a:solidFill>
                <a:latin typeface="MHEORE+5"/>
                <a:cs typeface="MHEORE+5"/>
              </a:rPr>
              <a:t>Venezuela</a:t>
            </a:r>
          </a:p>
          <a:p>
            <a:pPr marL="0" marR="0">
              <a:lnSpc>
                <a:spcPts val="1010"/>
              </a:lnSpc>
              <a:spcBef>
                <a:spcPts val="0"/>
              </a:spcBef>
              <a:spcAft>
                <a:spcPts val="0"/>
              </a:spcAft>
            </a:pPr>
            <a:r>
              <a:rPr sz="850" spc="-13" dirty="0">
                <a:solidFill>
                  <a:srgbClr val="737373"/>
                </a:solidFill>
                <a:latin typeface="MHEORE+5"/>
                <a:cs typeface="MHEORE+5"/>
              </a:rPr>
              <a:t>Vietnam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11893296" y="4998232"/>
            <a:ext cx="209675" cy="2005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9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>
                <a:solidFill>
                  <a:srgbClr val="737373"/>
                </a:solidFill>
                <a:latin typeface="JKJQGF+1 Regular"/>
                <a:cs typeface="JKJQGF+1 Regular"/>
              </a:rPr>
              <a:t>1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10239121" y="5127218"/>
            <a:ext cx="209502" cy="200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5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737373"/>
                </a:solidFill>
                <a:latin typeface="JKJQGF+1 Regular"/>
                <a:cs typeface="JKJQGF+1 Regular"/>
              </a:rPr>
              <a:t>2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11893296" y="5127218"/>
            <a:ext cx="209502" cy="200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5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737373"/>
                </a:solidFill>
                <a:latin typeface="JKJQGF+1 Regular"/>
                <a:cs typeface="JKJQGF+1 Regular"/>
              </a:rPr>
              <a:t>1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494347" y="5180623"/>
            <a:ext cx="246049" cy="634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69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BE5ABF"/>
                </a:solidFill>
                <a:latin typeface="WUSUVK+Wingdings 2"/>
                <a:cs typeface="WUSUVK+Wingdings 2"/>
              </a:rPr>
              <a:t></a:t>
            </a:r>
          </a:p>
          <a:p>
            <a:pPr marL="0" marR="0">
              <a:lnSpc>
                <a:spcPts val="872"/>
              </a:lnSpc>
              <a:spcBef>
                <a:spcPts val="353"/>
              </a:spcBef>
              <a:spcAft>
                <a:spcPts val="0"/>
              </a:spcAft>
            </a:pPr>
            <a:r>
              <a:rPr sz="850" dirty="0">
                <a:solidFill>
                  <a:srgbClr val="3D5ABF"/>
                </a:solidFill>
                <a:latin typeface="WUSUVK+Wingdings 2"/>
                <a:cs typeface="WUSUVK+Wingdings 2"/>
              </a:rPr>
              <a:t></a:t>
            </a:r>
          </a:p>
          <a:p>
            <a:pPr marL="0" marR="0">
              <a:lnSpc>
                <a:spcPts val="872"/>
              </a:lnSpc>
              <a:spcBef>
                <a:spcPts val="404"/>
              </a:spcBef>
              <a:spcAft>
                <a:spcPts val="0"/>
              </a:spcAft>
            </a:pPr>
            <a:r>
              <a:rPr sz="850" dirty="0">
                <a:solidFill>
                  <a:srgbClr val="77CEAC"/>
                </a:solidFill>
                <a:latin typeface="WUSUVK+Wingdings 2"/>
                <a:cs typeface="WUSUVK+Wingdings 2"/>
              </a:rPr>
              <a:t></a:t>
            </a:r>
          </a:p>
          <a:p>
            <a:pPr marL="0" marR="0">
              <a:lnSpc>
                <a:spcPts val="869"/>
              </a:lnSpc>
              <a:spcBef>
                <a:spcPts val="407"/>
              </a:spcBef>
              <a:spcAft>
                <a:spcPts val="0"/>
              </a:spcAft>
            </a:pPr>
            <a:r>
              <a:rPr sz="800" dirty="0">
                <a:solidFill>
                  <a:srgbClr val="FF7958"/>
                </a:solidFill>
                <a:latin typeface="WUSUVK+Wingdings 2"/>
                <a:cs typeface="WUSUVK+Wingdings 2"/>
              </a:rPr>
              <a:t>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675640" y="5158333"/>
            <a:ext cx="2065591" cy="6864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5"/>
              </a:lnSpc>
              <a:spcBef>
                <a:spcPts val="0"/>
              </a:spcBef>
              <a:spcAft>
                <a:spcPts val="0"/>
              </a:spcAft>
            </a:pPr>
            <a:r>
              <a:rPr sz="800" spc="13" dirty="0">
                <a:solidFill>
                  <a:srgbClr val="737373"/>
                </a:solidFill>
                <a:latin typeface="MHEORE+5"/>
                <a:cs typeface="MHEORE+5"/>
              </a:rPr>
              <a:t>COST</a:t>
            </a:r>
            <a:r>
              <a:rPr sz="800" spc="22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800" spc="23" dirty="0">
                <a:solidFill>
                  <a:srgbClr val="737373"/>
                </a:solidFill>
                <a:latin typeface="MHEORE+5"/>
                <a:cs typeface="MHEORE+5"/>
              </a:rPr>
              <a:t>Members</a:t>
            </a:r>
          </a:p>
          <a:p>
            <a:pPr marL="0" marR="0">
              <a:lnSpc>
                <a:spcPts val="1275"/>
              </a:lnSpc>
              <a:spcBef>
                <a:spcPts val="0"/>
              </a:spcBef>
              <a:spcAft>
                <a:spcPts val="0"/>
              </a:spcAft>
            </a:pPr>
            <a:r>
              <a:rPr sz="850" spc="-20" dirty="0">
                <a:solidFill>
                  <a:srgbClr val="737373"/>
                </a:solidFill>
                <a:latin typeface="MHEORE+5"/>
                <a:cs typeface="MHEORE+5"/>
              </a:rPr>
              <a:t>COST</a:t>
            </a:r>
            <a:r>
              <a:rPr sz="850" spc="16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850" spc="-14" dirty="0">
                <a:solidFill>
                  <a:srgbClr val="737373"/>
                </a:solidFill>
                <a:latin typeface="MHEORE+5"/>
                <a:cs typeface="MHEORE+5"/>
              </a:rPr>
              <a:t>Partner</a:t>
            </a:r>
            <a:r>
              <a:rPr sz="850" spc="23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850" spc="-25" dirty="0">
                <a:solidFill>
                  <a:srgbClr val="737373"/>
                </a:solidFill>
                <a:latin typeface="MHEORE+5"/>
                <a:cs typeface="MHEORE+5"/>
              </a:rPr>
              <a:t>Member</a:t>
            </a:r>
          </a:p>
          <a:p>
            <a:pPr marL="0" marR="0">
              <a:lnSpc>
                <a:spcPts val="1276"/>
              </a:lnSpc>
              <a:spcBef>
                <a:spcPts val="0"/>
              </a:spcBef>
              <a:spcAft>
                <a:spcPts val="0"/>
              </a:spcAft>
            </a:pPr>
            <a:r>
              <a:rPr sz="850" spc="-20" dirty="0">
                <a:solidFill>
                  <a:srgbClr val="737373"/>
                </a:solidFill>
                <a:latin typeface="MHEORE+5"/>
                <a:cs typeface="MHEORE+5"/>
              </a:rPr>
              <a:t>COST</a:t>
            </a:r>
            <a:r>
              <a:rPr sz="850" spc="16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850" spc="-14" dirty="0">
                <a:solidFill>
                  <a:srgbClr val="737373"/>
                </a:solidFill>
                <a:latin typeface="MHEORE+5"/>
                <a:cs typeface="MHEORE+5"/>
              </a:rPr>
              <a:t>Near</a:t>
            </a:r>
            <a:r>
              <a:rPr sz="850" spc="23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850" spc="-11" dirty="0">
                <a:solidFill>
                  <a:srgbClr val="737373"/>
                </a:solidFill>
                <a:latin typeface="MHEORE+5"/>
                <a:cs typeface="MHEORE+5"/>
              </a:rPr>
              <a:t>NeighbourCountries</a:t>
            </a:r>
          </a:p>
          <a:p>
            <a:pPr marL="0" marR="0">
              <a:lnSpc>
                <a:spcPts val="1275"/>
              </a:lnSpc>
              <a:spcBef>
                <a:spcPts val="0"/>
              </a:spcBef>
              <a:spcAft>
                <a:spcPts val="0"/>
              </a:spcAft>
            </a:pPr>
            <a:r>
              <a:rPr sz="800" spc="21" dirty="0">
                <a:solidFill>
                  <a:srgbClr val="737373"/>
                </a:solidFill>
                <a:latin typeface="MHEORE+5"/>
                <a:cs typeface="MHEORE+5"/>
              </a:rPr>
              <a:t>Third</a:t>
            </a:r>
            <a:r>
              <a:rPr sz="800" dirty="0">
                <a:solidFill>
                  <a:srgbClr val="737373"/>
                </a:solidFill>
                <a:latin typeface="MHEORE+5"/>
                <a:cs typeface="MHEORE+5"/>
              </a:rPr>
              <a:t> States/International Partner</a:t>
            </a:r>
            <a:r>
              <a:rPr sz="800" spc="-49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800" dirty="0">
                <a:solidFill>
                  <a:srgbClr val="737373"/>
                </a:solidFill>
                <a:latin typeface="MHEORE+5"/>
                <a:cs typeface="MHEORE+5"/>
              </a:rPr>
              <a:t>Countries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9147175" y="5245501"/>
            <a:ext cx="448445" cy="2005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9"/>
              </a:lnSpc>
              <a:spcBef>
                <a:spcPts val="0"/>
              </a:spcBef>
              <a:spcAft>
                <a:spcPts val="0"/>
              </a:spcAft>
            </a:pPr>
            <a:r>
              <a:rPr sz="850" spc="-29" dirty="0">
                <a:solidFill>
                  <a:srgbClr val="737373"/>
                </a:solidFill>
                <a:latin typeface="MHEORE+5"/>
                <a:cs typeface="MHEORE+5"/>
              </a:rPr>
              <a:t>Kuwait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10239121" y="5255742"/>
            <a:ext cx="209502" cy="200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5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737373"/>
                </a:solidFill>
                <a:latin typeface="JKJQGF+1 Regular"/>
                <a:cs typeface="JKJQGF+1 Regular"/>
              </a:rPr>
              <a:t>1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11893296" y="5255742"/>
            <a:ext cx="209502" cy="200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5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737373"/>
                </a:solidFill>
                <a:latin typeface="JKJQGF+1 Regular"/>
                <a:cs typeface="JKJQGF+1 Regular"/>
              </a:rPr>
              <a:t>2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9147175" y="5374487"/>
            <a:ext cx="468925" cy="200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5"/>
              </a:lnSpc>
              <a:spcBef>
                <a:spcPts val="0"/>
              </a:spcBef>
              <a:spcAft>
                <a:spcPts val="0"/>
              </a:spcAft>
            </a:pPr>
            <a:r>
              <a:rPr sz="800" spc="12" dirty="0">
                <a:solidFill>
                  <a:srgbClr val="737373"/>
                </a:solidFill>
                <a:latin typeface="MHEORE+5"/>
                <a:cs typeface="MHEORE+5"/>
              </a:rPr>
              <a:t>Mexico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10181971" y="5383677"/>
            <a:ext cx="266950" cy="2005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9"/>
              </a:lnSpc>
              <a:spcBef>
                <a:spcPts val="0"/>
              </a:spcBef>
              <a:spcAft>
                <a:spcPts val="0"/>
              </a:spcAft>
            </a:pPr>
            <a:r>
              <a:rPr sz="850" spc="-13" dirty="0">
                <a:solidFill>
                  <a:srgbClr val="737373"/>
                </a:solidFill>
                <a:latin typeface="JKJQGF+1 Regular"/>
                <a:cs typeface="JKJQGF+1 Regular"/>
              </a:rPr>
              <a:t>11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11514201" y="6305570"/>
            <a:ext cx="321351" cy="274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21" dirty="0">
                <a:solidFill>
                  <a:srgbClr val="000000"/>
                </a:solidFill>
                <a:latin typeface="GFHKAR+2 Bold"/>
                <a:cs typeface="GFHKAR+2 Bold"/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7692" y="569783"/>
            <a:ext cx="2255929" cy="820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156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9B9B9B"/>
                </a:solidFill>
                <a:latin typeface="GFHKAR+2 Bold"/>
                <a:cs typeface="GFHKAR+2 Bold"/>
              </a:rPr>
              <a:t>Priority 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7057" y="1190792"/>
            <a:ext cx="8680755" cy="436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8"/>
              </a:lnSpc>
              <a:spcBef>
                <a:spcPts val="0"/>
              </a:spcBef>
              <a:spcAft>
                <a:spcPts val="0"/>
              </a:spcAft>
            </a:pPr>
            <a:r>
              <a:rPr sz="2050" dirty="0">
                <a:solidFill>
                  <a:srgbClr val="9B9B9B"/>
                </a:solidFill>
                <a:latin typeface="MHEORE+5"/>
                <a:cs typeface="MHEORE+5"/>
              </a:rPr>
              <a:t>FOSTERING</a:t>
            </a:r>
            <a:r>
              <a:rPr sz="2050" spc="-186" dirty="0">
                <a:solidFill>
                  <a:srgbClr val="9B9B9B"/>
                </a:solidFill>
                <a:latin typeface="MHEORE+5"/>
                <a:cs typeface="MHEORE+5"/>
              </a:rPr>
              <a:t> </a:t>
            </a:r>
            <a:r>
              <a:rPr sz="2050" spc="-10" dirty="0">
                <a:solidFill>
                  <a:srgbClr val="9B9B9B"/>
                </a:solidFill>
                <a:latin typeface="MHEORE+5"/>
                <a:cs typeface="MHEORE+5"/>
              </a:rPr>
              <a:t>INTERDISCIPLINARY</a:t>
            </a:r>
            <a:r>
              <a:rPr sz="2050" spc="-157" dirty="0">
                <a:solidFill>
                  <a:srgbClr val="9B9B9B"/>
                </a:solidFill>
                <a:latin typeface="MHEORE+5"/>
                <a:cs typeface="MHEORE+5"/>
              </a:rPr>
              <a:t> </a:t>
            </a:r>
            <a:r>
              <a:rPr sz="2050" spc="-18" dirty="0">
                <a:solidFill>
                  <a:srgbClr val="9B9B9B"/>
                </a:solidFill>
                <a:latin typeface="MHEORE+5"/>
                <a:cs typeface="MHEORE+5"/>
              </a:rPr>
              <a:t>RESEARCH</a:t>
            </a:r>
            <a:r>
              <a:rPr sz="2050" spc="-111" dirty="0">
                <a:solidFill>
                  <a:srgbClr val="9B9B9B"/>
                </a:solidFill>
                <a:latin typeface="MHEORE+5"/>
                <a:cs typeface="MHEORE+5"/>
              </a:rPr>
              <a:t> </a:t>
            </a:r>
            <a:r>
              <a:rPr sz="2050" spc="-15" dirty="0">
                <a:solidFill>
                  <a:srgbClr val="9B9B9B"/>
                </a:solidFill>
                <a:latin typeface="MHEORE+5"/>
                <a:cs typeface="MHEORE+5"/>
              </a:rPr>
              <a:t>FOR</a:t>
            </a:r>
            <a:r>
              <a:rPr sz="2050" spc="-74" dirty="0">
                <a:solidFill>
                  <a:srgbClr val="9B9B9B"/>
                </a:solidFill>
                <a:latin typeface="MHEORE+5"/>
                <a:cs typeface="MHEORE+5"/>
              </a:rPr>
              <a:t> </a:t>
            </a:r>
            <a:r>
              <a:rPr sz="2050" spc="-16" dirty="0">
                <a:solidFill>
                  <a:srgbClr val="9B9B9B"/>
                </a:solidFill>
                <a:latin typeface="MHEORE+5"/>
                <a:cs typeface="MHEORE+5"/>
              </a:rPr>
              <a:t>BREAKTHROUGH</a:t>
            </a:r>
            <a:r>
              <a:rPr sz="2050" spc="-113" dirty="0">
                <a:solidFill>
                  <a:srgbClr val="9B9B9B"/>
                </a:solidFill>
                <a:latin typeface="MHEORE+5"/>
                <a:cs typeface="MHEORE+5"/>
              </a:rPr>
              <a:t> </a:t>
            </a:r>
            <a:r>
              <a:rPr sz="2050" spc="-16" dirty="0">
                <a:solidFill>
                  <a:srgbClr val="9B9B9B"/>
                </a:solidFill>
                <a:latin typeface="MHEORE+5"/>
                <a:cs typeface="MHEORE+5"/>
              </a:rPr>
              <a:t>SCIENCE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29884" y="1624248"/>
            <a:ext cx="700111" cy="259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3"/>
              </a:lnSpc>
              <a:spcBef>
                <a:spcPts val="0"/>
              </a:spcBef>
              <a:spcAft>
                <a:spcPts val="0"/>
              </a:spcAft>
            </a:pPr>
            <a:r>
              <a:rPr sz="1150" spc="-15" dirty="0">
                <a:solidFill>
                  <a:srgbClr val="000000"/>
                </a:solidFill>
                <a:latin typeface="MHEORE+5"/>
                <a:cs typeface="MHEORE+5"/>
              </a:rPr>
              <a:t>Materials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09968" y="1682668"/>
            <a:ext cx="3597582" cy="8554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206" marR="0">
              <a:lnSpc>
                <a:spcPts val="1743"/>
              </a:lnSpc>
              <a:spcBef>
                <a:spcPts val="0"/>
              </a:spcBef>
              <a:spcAft>
                <a:spcPts val="0"/>
              </a:spcAft>
            </a:pPr>
            <a:r>
              <a:rPr sz="1150" spc="-18" dirty="0">
                <a:solidFill>
                  <a:srgbClr val="000000"/>
                </a:solidFill>
                <a:latin typeface="MHEORE+5"/>
                <a:cs typeface="MHEORE+5"/>
              </a:rPr>
              <a:t>Medical</a:t>
            </a:r>
          </a:p>
          <a:p>
            <a:pPr marL="0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MHEORE+5"/>
                <a:cs typeface="MHEORE+5"/>
              </a:rPr>
              <a:t>engineering</a:t>
            </a:r>
            <a:r>
              <a:rPr sz="1150" spc="520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150" dirty="0">
                <a:solidFill>
                  <a:srgbClr val="000000"/>
                </a:solidFill>
                <a:latin typeface="MHEORE+5"/>
                <a:cs typeface="MHEORE+5"/>
              </a:rPr>
              <a:t>engineering</a:t>
            </a:r>
          </a:p>
          <a:p>
            <a:pPr marL="1485265" marR="0">
              <a:lnSpc>
                <a:spcPts val="1205"/>
              </a:lnSpc>
              <a:spcBef>
                <a:spcPts val="0"/>
              </a:spcBef>
              <a:spcAft>
                <a:spcPts val="0"/>
              </a:spcAft>
            </a:pPr>
            <a:r>
              <a:rPr sz="1150" spc="-19" dirty="0">
                <a:solidFill>
                  <a:srgbClr val="000000"/>
                </a:solidFill>
                <a:latin typeface="MHEORE+5"/>
                <a:cs typeface="MHEORE+5"/>
              </a:rPr>
              <a:t>Environmental</a:t>
            </a:r>
          </a:p>
          <a:p>
            <a:pPr marL="1485265" marR="0">
              <a:lnSpc>
                <a:spcPts val="1052"/>
              </a:lnSpc>
              <a:spcBef>
                <a:spcPts val="0"/>
              </a:spcBef>
              <a:spcAft>
                <a:spcPts val="0"/>
              </a:spcAft>
            </a:pPr>
            <a:r>
              <a:rPr sz="1150" spc="-23" dirty="0">
                <a:solidFill>
                  <a:srgbClr val="000000"/>
                </a:solidFill>
                <a:latin typeface="MHEORE+5"/>
                <a:cs typeface="MHEORE+5"/>
              </a:rPr>
              <a:t>biotechnology</a:t>
            </a:r>
          </a:p>
          <a:p>
            <a:pPr marL="2035556" marR="0">
              <a:lnSpc>
                <a:spcPts val="1384"/>
              </a:lnSpc>
              <a:spcBef>
                <a:spcPts val="0"/>
              </a:spcBef>
              <a:spcAft>
                <a:spcPts val="0"/>
              </a:spcAft>
            </a:pPr>
            <a:r>
              <a:rPr sz="1150" spc="-17" dirty="0">
                <a:solidFill>
                  <a:srgbClr val="000000"/>
                </a:solidFill>
                <a:latin typeface="MHEORE+5"/>
                <a:cs typeface="MHEORE+5"/>
              </a:rPr>
              <a:t>Industrial</a:t>
            </a:r>
            <a:r>
              <a:rPr sz="1150" spc="-23" dirty="0">
                <a:solidFill>
                  <a:srgbClr val="000000"/>
                </a:solidFill>
                <a:latin typeface="MHEORE+5"/>
                <a:cs typeface="MHEORE+5"/>
              </a:rPr>
              <a:t> biotechnology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420610" y="1672589"/>
            <a:ext cx="1027223" cy="258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3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MHEORE+5"/>
                <a:cs typeface="MHEORE+5"/>
              </a:rPr>
              <a:t>Environmental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152771" y="1752772"/>
            <a:ext cx="1558019" cy="264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3"/>
              </a:lnSpc>
              <a:spcBef>
                <a:spcPts val="0"/>
              </a:spcBef>
              <a:spcAft>
                <a:spcPts val="0"/>
              </a:spcAft>
            </a:pPr>
            <a:r>
              <a:rPr sz="1150" spc="-17" dirty="0">
                <a:solidFill>
                  <a:srgbClr val="000000"/>
                </a:solidFill>
                <a:latin typeface="MHEORE+5"/>
                <a:cs typeface="MHEORE+5"/>
              </a:rPr>
              <a:t>Chemical</a:t>
            </a:r>
            <a:r>
              <a:rPr sz="1150" spc="842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100" spc="13" dirty="0">
                <a:solidFill>
                  <a:srgbClr val="000000"/>
                </a:solidFill>
                <a:latin typeface="MHEORE+5"/>
                <a:cs typeface="MHEORE+5"/>
              </a:rPr>
              <a:t>engineering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326255" y="1805223"/>
            <a:ext cx="829270" cy="259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3"/>
              </a:lnSpc>
              <a:spcBef>
                <a:spcPts val="0"/>
              </a:spcBef>
              <a:spcAft>
                <a:spcPts val="0"/>
              </a:spcAft>
            </a:pPr>
            <a:r>
              <a:rPr sz="1150" spc="-22" dirty="0">
                <a:solidFill>
                  <a:srgbClr val="000000"/>
                </a:solidFill>
                <a:latin typeface="MHEORE+5"/>
                <a:cs typeface="MHEORE+5"/>
              </a:rPr>
              <a:t>Mechanical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686685" y="1864913"/>
            <a:ext cx="1648227" cy="259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3"/>
              </a:lnSpc>
              <a:spcBef>
                <a:spcPts val="0"/>
              </a:spcBef>
              <a:spcAft>
                <a:spcPts val="0"/>
              </a:spcAft>
            </a:pPr>
            <a:r>
              <a:rPr sz="1150" spc="-23" dirty="0">
                <a:solidFill>
                  <a:srgbClr val="000000"/>
                </a:solidFill>
                <a:latin typeface="MHEORE+5"/>
                <a:cs typeface="MHEORE+5"/>
              </a:rPr>
              <a:t>Electrical</a:t>
            </a:r>
            <a:r>
              <a:rPr sz="1150" spc="57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150" spc="-26" dirty="0">
                <a:solidFill>
                  <a:srgbClr val="000000"/>
                </a:solidFill>
                <a:latin typeface="MHEORE+5"/>
                <a:cs typeface="MHEORE+5"/>
              </a:rPr>
              <a:t>and</a:t>
            </a:r>
            <a:r>
              <a:rPr sz="1150" spc="-52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150" spc="-17" dirty="0">
                <a:solidFill>
                  <a:srgbClr val="000000"/>
                </a:solidFill>
                <a:latin typeface="MHEORE+5"/>
                <a:cs typeface="MHEORE+5"/>
              </a:rPr>
              <a:t>information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076444" y="1886839"/>
            <a:ext cx="866632" cy="258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39"/>
              </a:lnSpc>
              <a:spcBef>
                <a:spcPts val="0"/>
              </a:spcBef>
              <a:spcAft>
                <a:spcPts val="0"/>
              </a:spcAft>
            </a:pPr>
            <a:r>
              <a:rPr sz="1100" spc="13" dirty="0">
                <a:solidFill>
                  <a:srgbClr val="000000"/>
                </a:solidFill>
                <a:latin typeface="MHEORE+5"/>
                <a:cs typeface="MHEORE+5"/>
              </a:rPr>
              <a:t>engineering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78630" y="1939289"/>
            <a:ext cx="866632" cy="258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39"/>
              </a:lnSpc>
              <a:spcBef>
                <a:spcPts val="0"/>
              </a:spcBef>
              <a:spcAft>
                <a:spcPts val="0"/>
              </a:spcAft>
            </a:pPr>
            <a:r>
              <a:rPr sz="1100" spc="13" dirty="0">
                <a:solidFill>
                  <a:srgbClr val="000000"/>
                </a:solidFill>
                <a:latin typeface="MHEORE+5"/>
                <a:cs typeface="MHEORE+5"/>
              </a:rPr>
              <a:t>engineering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691765" y="1998852"/>
            <a:ext cx="1644983" cy="40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6350" marR="0">
              <a:lnSpc>
                <a:spcPts val="1739"/>
              </a:lnSpc>
              <a:spcBef>
                <a:spcPts val="0"/>
              </a:spcBef>
              <a:spcAft>
                <a:spcPts val="0"/>
              </a:spcAft>
            </a:pPr>
            <a:r>
              <a:rPr sz="1100" spc="14" dirty="0">
                <a:solidFill>
                  <a:srgbClr val="000000"/>
                </a:solidFill>
                <a:latin typeface="MHEORE+5"/>
                <a:cs typeface="MHEORE+5"/>
              </a:rPr>
              <a:t>engineering</a:t>
            </a:r>
          </a:p>
          <a:p>
            <a:pPr marL="0" marR="0">
              <a:lnSpc>
                <a:spcPts val="1188"/>
              </a:lnSpc>
              <a:spcBef>
                <a:spcPts val="0"/>
              </a:spcBef>
              <a:spcAft>
                <a:spcPts val="0"/>
              </a:spcAft>
            </a:pPr>
            <a:r>
              <a:rPr sz="1100" spc="16" dirty="0">
                <a:solidFill>
                  <a:srgbClr val="000000"/>
                </a:solidFill>
                <a:latin typeface="MHEORE+5"/>
                <a:cs typeface="MHEORE+5"/>
              </a:rPr>
              <a:t>Civil</a:t>
            </a:r>
            <a:r>
              <a:rPr sz="1100" spc="-43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100" spc="13" dirty="0">
                <a:solidFill>
                  <a:srgbClr val="000000"/>
                </a:solidFill>
                <a:latin typeface="MHEORE+5"/>
                <a:cs typeface="MHEORE+5"/>
              </a:rPr>
              <a:t>engineering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150985" y="2484038"/>
            <a:ext cx="2712010" cy="483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3"/>
              </a:lnSpc>
              <a:spcBef>
                <a:spcPts val="0"/>
              </a:spcBef>
              <a:spcAft>
                <a:spcPts val="0"/>
              </a:spcAft>
            </a:pPr>
            <a:r>
              <a:rPr sz="1150" spc="-29" dirty="0">
                <a:solidFill>
                  <a:srgbClr val="000000"/>
                </a:solidFill>
                <a:latin typeface="MHEORE+5"/>
                <a:cs typeface="MHEORE+5"/>
              </a:rPr>
              <a:t>Nanotechnology</a:t>
            </a:r>
          </a:p>
          <a:p>
            <a:pPr marL="435991" marR="0">
              <a:lnSpc>
                <a:spcPts val="1743"/>
              </a:lnSpc>
              <a:spcBef>
                <a:spcPts val="68"/>
              </a:spcBef>
              <a:spcAft>
                <a:spcPts val="0"/>
              </a:spcAft>
            </a:pPr>
            <a:r>
              <a:rPr sz="1150" spc="-12" dirty="0">
                <a:solidFill>
                  <a:srgbClr val="000000"/>
                </a:solidFill>
                <a:latin typeface="MHEORE+5"/>
                <a:cs typeface="MHEORE+5"/>
              </a:rPr>
              <a:t>Other</a:t>
            </a:r>
            <a:r>
              <a:rPr sz="1150" spc="-58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150" dirty="0">
                <a:solidFill>
                  <a:srgbClr val="000000"/>
                </a:solidFill>
                <a:latin typeface="MHEORE+5"/>
                <a:cs typeface="MHEORE+5"/>
              </a:rPr>
              <a:t>engineering</a:t>
            </a:r>
            <a:r>
              <a:rPr sz="1150" spc="-66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150" spc="-26" dirty="0">
                <a:solidFill>
                  <a:srgbClr val="000000"/>
                </a:solidFill>
                <a:latin typeface="MHEORE+5"/>
                <a:cs typeface="MHEORE+5"/>
              </a:rPr>
              <a:t>and</a:t>
            </a:r>
            <a:r>
              <a:rPr sz="1150" spc="-52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150" spc="-20" dirty="0">
                <a:solidFill>
                  <a:srgbClr val="000000"/>
                </a:solidFill>
                <a:latin typeface="MHEORE+5"/>
                <a:cs typeface="MHEORE+5"/>
              </a:rPr>
              <a:t>technologies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00697" y="2509774"/>
            <a:ext cx="2463942" cy="5151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7198" marR="0">
              <a:lnSpc>
                <a:spcPts val="173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MHEORE+5"/>
                <a:cs typeface="MHEORE+5"/>
              </a:rPr>
              <a:t>Biological</a:t>
            </a:r>
            <a:r>
              <a:rPr sz="1100" spc="-21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100" dirty="0">
                <a:solidFill>
                  <a:srgbClr val="000000"/>
                </a:solidFill>
                <a:latin typeface="MHEORE+5"/>
                <a:cs typeface="MHEORE+5"/>
              </a:rPr>
              <a:t>sciences</a:t>
            </a:r>
          </a:p>
          <a:p>
            <a:pPr marL="0" marR="0">
              <a:lnSpc>
                <a:spcPts val="1739"/>
              </a:lnSpc>
              <a:spcBef>
                <a:spcPts val="327"/>
              </a:spcBef>
              <a:spcAft>
                <a:spcPts val="0"/>
              </a:spcAft>
            </a:pPr>
            <a:r>
              <a:rPr sz="1100" spc="-10" dirty="0">
                <a:solidFill>
                  <a:srgbClr val="000000"/>
                </a:solidFill>
                <a:latin typeface="MHEORE+5"/>
                <a:cs typeface="MHEORE+5"/>
              </a:rPr>
              <a:t>Earth</a:t>
            </a:r>
            <a:r>
              <a:rPr sz="1100" spc="54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100" dirty="0">
                <a:solidFill>
                  <a:srgbClr val="000000"/>
                </a:solidFill>
                <a:latin typeface="MHEORE+5"/>
                <a:cs typeface="MHEORE+5"/>
              </a:rPr>
              <a:t>and</a:t>
            </a:r>
            <a:r>
              <a:rPr sz="1100" spc="-41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100" spc="10" dirty="0">
                <a:solidFill>
                  <a:srgbClr val="000000"/>
                </a:solidFill>
                <a:latin typeface="MHEORE+5"/>
                <a:cs typeface="MHEORE+5"/>
              </a:rPr>
              <a:t>environmental</a:t>
            </a:r>
            <a:r>
              <a:rPr sz="1100" spc="-51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100" dirty="0">
                <a:solidFill>
                  <a:srgbClr val="000000"/>
                </a:solidFill>
                <a:latin typeface="MHEORE+5"/>
                <a:cs typeface="MHEORE+5"/>
              </a:rPr>
              <a:t>sciences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42682" y="3004439"/>
            <a:ext cx="1259252" cy="258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39"/>
              </a:lnSpc>
              <a:spcBef>
                <a:spcPts val="0"/>
              </a:spcBef>
              <a:spcAft>
                <a:spcPts val="0"/>
              </a:spcAft>
            </a:pPr>
            <a:r>
              <a:rPr sz="1100" spc="11" dirty="0">
                <a:solidFill>
                  <a:srgbClr val="000000"/>
                </a:solidFill>
                <a:latin typeface="MHEORE+5"/>
                <a:cs typeface="MHEORE+5"/>
              </a:rPr>
              <a:t>Chemical</a:t>
            </a:r>
            <a:r>
              <a:rPr sz="1100" spc="-38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100" dirty="0">
                <a:solidFill>
                  <a:srgbClr val="000000"/>
                </a:solidFill>
                <a:latin typeface="MHEORE+5"/>
                <a:cs typeface="MHEORE+5"/>
              </a:rPr>
              <a:t>sciences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952101" y="3009437"/>
            <a:ext cx="1530909" cy="5576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3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MHEORE+5"/>
                <a:cs typeface="MHEORE+5"/>
              </a:rPr>
              <a:t>Basicmedicine</a:t>
            </a:r>
          </a:p>
          <a:p>
            <a:pPr marL="386968" marR="0">
              <a:lnSpc>
                <a:spcPts val="1743"/>
              </a:lnSpc>
              <a:spcBef>
                <a:spcPts val="654"/>
              </a:spcBef>
              <a:spcAft>
                <a:spcPts val="0"/>
              </a:spcAft>
            </a:pPr>
            <a:r>
              <a:rPr sz="1150" spc="-13" dirty="0">
                <a:solidFill>
                  <a:srgbClr val="000000"/>
                </a:solidFill>
                <a:latin typeface="MHEORE+5"/>
                <a:cs typeface="MHEORE+5"/>
              </a:rPr>
              <a:t>Clinical</a:t>
            </a:r>
            <a:r>
              <a:rPr sz="1150" spc="-26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150" spc="-10" dirty="0">
                <a:solidFill>
                  <a:srgbClr val="000000"/>
                </a:solidFill>
                <a:latin typeface="MHEORE+5"/>
                <a:cs typeface="MHEORE+5"/>
              </a:rPr>
              <a:t>medicine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50912" y="3284220"/>
            <a:ext cx="1179671" cy="258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39"/>
              </a:lnSpc>
              <a:spcBef>
                <a:spcPts val="0"/>
              </a:spcBef>
              <a:spcAft>
                <a:spcPts val="0"/>
              </a:spcAft>
            </a:pPr>
            <a:r>
              <a:rPr sz="1100" spc="10" dirty="0">
                <a:solidFill>
                  <a:srgbClr val="000000"/>
                </a:solidFill>
                <a:latin typeface="MHEORE+5"/>
                <a:cs typeface="MHEORE+5"/>
              </a:rPr>
              <a:t>Physical</a:t>
            </a:r>
            <a:r>
              <a:rPr sz="1100" spc="-36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100" dirty="0">
                <a:solidFill>
                  <a:srgbClr val="000000"/>
                </a:solidFill>
                <a:latin typeface="MHEORE+5"/>
                <a:cs typeface="MHEORE+5"/>
              </a:rPr>
              <a:t>sciences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21932" y="3530899"/>
            <a:ext cx="1723794" cy="259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3"/>
              </a:lnSpc>
              <a:spcBef>
                <a:spcPts val="0"/>
              </a:spcBef>
              <a:spcAft>
                <a:spcPts val="0"/>
              </a:spcAft>
            </a:pPr>
            <a:r>
              <a:rPr sz="1150" spc="-21" dirty="0">
                <a:solidFill>
                  <a:srgbClr val="000000"/>
                </a:solidFill>
                <a:latin typeface="MHEORE+5"/>
                <a:cs typeface="MHEORE+5"/>
              </a:rPr>
              <a:t>Computer</a:t>
            </a:r>
            <a:r>
              <a:rPr sz="1150" spc="-52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150" spc="-26" dirty="0">
                <a:solidFill>
                  <a:srgbClr val="000000"/>
                </a:solidFill>
                <a:latin typeface="MHEORE+5"/>
                <a:cs typeface="MHEORE+5"/>
              </a:rPr>
              <a:t>and</a:t>
            </a:r>
            <a:r>
              <a:rPr sz="1150" spc="-52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150" spc="-17" dirty="0">
                <a:solidFill>
                  <a:srgbClr val="000000"/>
                </a:solidFill>
                <a:latin typeface="MHEORE+5"/>
                <a:cs typeface="MHEORE+5"/>
              </a:rPr>
              <a:t>information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504551" y="3622847"/>
            <a:ext cx="1085740" cy="259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3"/>
              </a:lnSpc>
              <a:spcBef>
                <a:spcPts val="0"/>
              </a:spcBef>
              <a:spcAft>
                <a:spcPts val="0"/>
              </a:spcAft>
            </a:pPr>
            <a:r>
              <a:rPr sz="1150" spc="-23" dirty="0">
                <a:solidFill>
                  <a:srgbClr val="000000"/>
                </a:solidFill>
                <a:latin typeface="MHEORE+5"/>
                <a:cs typeface="MHEORE+5"/>
              </a:rPr>
              <a:t>Health</a:t>
            </a:r>
            <a:r>
              <a:rPr sz="1150" spc="-45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150" spc="-18" dirty="0">
                <a:solidFill>
                  <a:srgbClr val="000000"/>
                </a:solidFill>
                <a:latin typeface="MHEORE+5"/>
                <a:cs typeface="MHEORE+5"/>
              </a:rPr>
              <a:t>sciences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270254" y="3664839"/>
            <a:ext cx="681466" cy="258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3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MHEORE+5"/>
                <a:cs typeface="MHEORE+5"/>
              </a:rPr>
              <a:t>sciences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941070" y="3905422"/>
            <a:ext cx="944827" cy="259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3"/>
              </a:lnSpc>
              <a:spcBef>
                <a:spcPts val="0"/>
              </a:spcBef>
              <a:spcAft>
                <a:spcPts val="0"/>
              </a:spcAft>
            </a:pPr>
            <a:r>
              <a:rPr sz="1150" spc="-21" dirty="0">
                <a:solidFill>
                  <a:srgbClr val="000000"/>
                </a:solidFill>
                <a:latin typeface="MHEORE+5"/>
                <a:cs typeface="MHEORE+5"/>
              </a:rPr>
              <a:t>Mathematics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0492740" y="3922568"/>
            <a:ext cx="1478649" cy="259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3"/>
              </a:lnSpc>
              <a:spcBef>
                <a:spcPts val="0"/>
              </a:spcBef>
              <a:spcAft>
                <a:spcPts val="0"/>
              </a:spcAft>
            </a:pPr>
            <a:r>
              <a:rPr sz="1150" spc="-18" dirty="0">
                <a:solidFill>
                  <a:srgbClr val="000000"/>
                </a:solidFill>
                <a:latin typeface="MHEORE+5"/>
                <a:cs typeface="MHEORE+5"/>
              </a:rPr>
              <a:t>Medical</a:t>
            </a:r>
            <a:r>
              <a:rPr sz="1150" spc="-22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150" spc="-23" dirty="0">
                <a:solidFill>
                  <a:srgbClr val="000000"/>
                </a:solidFill>
                <a:latin typeface="MHEORE+5"/>
                <a:cs typeface="MHEORE+5"/>
              </a:rPr>
              <a:t>biotechnology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80402" y="4193540"/>
            <a:ext cx="1328417" cy="546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39"/>
              </a:lnSpc>
              <a:spcBef>
                <a:spcPts val="0"/>
              </a:spcBef>
              <a:spcAft>
                <a:spcPts val="0"/>
              </a:spcAft>
            </a:pPr>
            <a:r>
              <a:rPr sz="1100" spc="15" dirty="0">
                <a:solidFill>
                  <a:srgbClr val="000000"/>
                </a:solidFill>
                <a:latin typeface="MHEORE+5"/>
                <a:cs typeface="MHEORE+5"/>
              </a:rPr>
              <a:t>Other</a:t>
            </a:r>
            <a:r>
              <a:rPr sz="1100" spc="-57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100" spc="14" dirty="0">
                <a:solidFill>
                  <a:srgbClr val="000000"/>
                </a:solidFill>
                <a:latin typeface="MHEORE+5"/>
                <a:cs typeface="MHEORE+5"/>
              </a:rPr>
              <a:t>humanities</a:t>
            </a:r>
          </a:p>
          <a:p>
            <a:pPr marL="919416" marR="0">
              <a:lnSpc>
                <a:spcPts val="1743"/>
              </a:lnSpc>
              <a:spcBef>
                <a:spcPts val="567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MHEORE+5"/>
                <a:cs typeface="MHEORE+5"/>
              </a:rPr>
              <a:t>Arts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0430256" y="4212463"/>
            <a:ext cx="1578943" cy="463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94" marR="0">
              <a:lnSpc>
                <a:spcPts val="1739"/>
              </a:lnSpc>
              <a:spcBef>
                <a:spcPts val="0"/>
              </a:spcBef>
              <a:spcAft>
                <a:spcPts val="0"/>
              </a:spcAft>
            </a:pPr>
            <a:r>
              <a:rPr sz="1100" spc="15" dirty="0">
                <a:solidFill>
                  <a:srgbClr val="000000"/>
                </a:solidFill>
                <a:latin typeface="MHEORE+5"/>
                <a:cs typeface="MHEORE+5"/>
              </a:rPr>
              <a:t>Other</a:t>
            </a:r>
            <a:r>
              <a:rPr sz="1100" spc="-55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100" dirty="0">
                <a:solidFill>
                  <a:srgbClr val="000000"/>
                </a:solidFill>
                <a:latin typeface="MHEORE+5"/>
                <a:cs typeface="MHEORE+5"/>
              </a:rPr>
              <a:t>medical</a:t>
            </a:r>
            <a:r>
              <a:rPr sz="1100" spc="-30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100" dirty="0">
                <a:solidFill>
                  <a:srgbClr val="000000"/>
                </a:solidFill>
                <a:latin typeface="MHEORE+5"/>
                <a:cs typeface="MHEORE+5"/>
              </a:rPr>
              <a:t>sciences</a:t>
            </a:r>
          </a:p>
          <a:p>
            <a:pPr marL="0" marR="0">
              <a:lnSpc>
                <a:spcPts val="1613"/>
              </a:lnSpc>
              <a:spcBef>
                <a:spcPts val="5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MHEORE+5"/>
                <a:cs typeface="MHEORE+5"/>
              </a:rPr>
              <a:t>Agriculture,</a:t>
            </a:r>
            <a:r>
              <a:rPr sz="1150" spc="-69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150" spc="-17" dirty="0">
                <a:solidFill>
                  <a:srgbClr val="000000"/>
                </a:solidFill>
                <a:latin typeface="MHEORE+5"/>
                <a:cs typeface="MHEORE+5"/>
              </a:rPr>
              <a:t>forestry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0430256" y="4551044"/>
            <a:ext cx="903985" cy="258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3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MHEORE+5"/>
                <a:cs typeface="MHEORE+5"/>
              </a:rPr>
              <a:t>and</a:t>
            </a:r>
            <a:r>
              <a:rPr sz="1100" spc="-39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100" spc="16" dirty="0">
                <a:solidFill>
                  <a:srgbClr val="000000"/>
                </a:solidFill>
                <a:latin typeface="MHEORE+5"/>
                <a:cs typeface="MHEORE+5"/>
              </a:rPr>
              <a:t>fisheries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19087" y="4784009"/>
            <a:ext cx="2239534" cy="534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3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MHEORE+5"/>
                <a:cs typeface="MHEORE+5"/>
              </a:rPr>
              <a:t>Philosophy,ethics</a:t>
            </a:r>
            <a:r>
              <a:rPr sz="1150" spc="-65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150" spc="-25" dirty="0">
                <a:solidFill>
                  <a:srgbClr val="000000"/>
                </a:solidFill>
                <a:latin typeface="MHEORE+5"/>
                <a:cs typeface="MHEORE+5"/>
              </a:rPr>
              <a:t>and</a:t>
            </a:r>
            <a:r>
              <a:rPr sz="1150" spc="-49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150" dirty="0">
                <a:solidFill>
                  <a:srgbClr val="000000"/>
                </a:solidFill>
                <a:latin typeface="MHEORE+5"/>
                <a:cs typeface="MHEORE+5"/>
              </a:rPr>
              <a:t>religion</a:t>
            </a:r>
          </a:p>
          <a:p>
            <a:pPr marL="629602" marR="0">
              <a:lnSpc>
                <a:spcPts val="1739"/>
              </a:lnSpc>
              <a:spcBef>
                <a:spcPts val="47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MHEORE+5"/>
                <a:cs typeface="MHEORE+5"/>
              </a:rPr>
              <a:t>Languages</a:t>
            </a:r>
            <a:r>
              <a:rPr sz="1100" spc="-34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100" dirty="0">
                <a:solidFill>
                  <a:srgbClr val="000000"/>
                </a:solidFill>
                <a:latin typeface="MHEORE+5"/>
                <a:cs typeface="MHEORE+5"/>
              </a:rPr>
              <a:t>and</a:t>
            </a:r>
            <a:r>
              <a:rPr sz="1100" spc="-41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100" dirty="0">
                <a:solidFill>
                  <a:srgbClr val="000000"/>
                </a:solidFill>
                <a:latin typeface="MHEORE+5"/>
                <a:cs typeface="MHEORE+5"/>
              </a:rPr>
              <a:t>literature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0115550" y="4813807"/>
            <a:ext cx="1591167" cy="258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39"/>
              </a:lnSpc>
              <a:spcBef>
                <a:spcPts val="0"/>
              </a:spcBef>
              <a:spcAft>
                <a:spcPts val="0"/>
              </a:spcAft>
            </a:pPr>
            <a:r>
              <a:rPr sz="1100" spc="22" dirty="0">
                <a:solidFill>
                  <a:srgbClr val="000000"/>
                </a:solidFill>
                <a:latin typeface="MHEORE+5"/>
                <a:cs typeface="MHEORE+5"/>
              </a:rPr>
              <a:t>Animal</a:t>
            </a:r>
            <a:r>
              <a:rPr sz="1100" spc="-49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100" dirty="0">
                <a:solidFill>
                  <a:srgbClr val="000000"/>
                </a:solidFill>
                <a:latin typeface="MHEORE+5"/>
                <a:cs typeface="MHEORE+5"/>
              </a:rPr>
              <a:t>and</a:t>
            </a:r>
            <a:r>
              <a:rPr sz="1100" spc="-35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100" dirty="0">
                <a:solidFill>
                  <a:srgbClr val="000000"/>
                </a:solidFill>
                <a:latin typeface="MHEORE+5"/>
                <a:cs typeface="MHEORE+5"/>
              </a:rPr>
              <a:t>dairy</a:t>
            </a:r>
            <a:r>
              <a:rPr sz="1100" spc="-37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100" dirty="0">
                <a:solidFill>
                  <a:srgbClr val="000000"/>
                </a:solidFill>
                <a:latin typeface="MHEORE+5"/>
                <a:cs typeface="MHEORE+5"/>
              </a:rPr>
              <a:t>science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654925" y="5095793"/>
            <a:ext cx="3454623" cy="1202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47569" marR="0">
              <a:lnSpc>
                <a:spcPts val="1743"/>
              </a:lnSpc>
              <a:spcBef>
                <a:spcPts val="0"/>
              </a:spcBef>
              <a:spcAft>
                <a:spcPts val="0"/>
              </a:spcAft>
            </a:pPr>
            <a:r>
              <a:rPr sz="1150" spc="-12" dirty="0">
                <a:solidFill>
                  <a:srgbClr val="000000"/>
                </a:solidFill>
                <a:latin typeface="MHEORE+5"/>
                <a:cs typeface="MHEORE+5"/>
              </a:rPr>
              <a:t>Veterinary</a:t>
            </a:r>
            <a:r>
              <a:rPr sz="1150" spc="-48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150" spc="-19" dirty="0">
                <a:solidFill>
                  <a:srgbClr val="000000"/>
                </a:solidFill>
                <a:latin typeface="MHEORE+5"/>
                <a:cs typeface="MHEORE+5"/>
              </a:rPr>
              <a:t>science</a:t>
            </a:r>
          </a:p>
          <a:p>
            <a:pPr marL="1750059" marR="0">
              <a:lnSpc>
                <a:spcPts val="1739"/>
              </a:lnSpc>
              <a:spcBef>
                <a:spcPts val="267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MHEORE+5"/>
                <a:cs typeface="MHEORE+5"/>
              </a:rPr>
              <a:t>Agricultural</a:t>
            </a:r>
            <a:r>
              <a:rPr sz="1100" spc="-24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100" dirty="0">
                <a:solidFill>
                  <a:srgbClr val="000000"/>
                </a:solidFill>
                <a:latin typeface="MHEORE+5"/>
                <a:cs typeface="MHEORE+5"/>
              </a:rPr>
              <a:t>biotechnology</a:t>
            </a:r>
          </a:p>
          <a:p>
            <a:pPr marL="1311275" marR="0">
              <a:lnSpc>
                <a:spcPts val="1714"/>
              </a:lnSpc>
              <a:spcBef>
                <a:spcPts val="0"/>
              </a:spcBef>
              <a:spcAft>
                <a:spcPts val="0"/>
              </a:spcAft>
            </a:pPr>
            <a:r>
              <a:rPr sz="1100" spc="15" dirty="0">
                <a:solidFill>
                  <a:srgbClr val="000000"/>
                </a:solidFill>
                <a:latin typeface="MHEORE+5"/>
                <a:cs typeface="MHEORE+5"/>
              </a:rPr>
              <a:t>Other</a:t>
            </a:r>
            <a:r>
              <a:rPr sz="1100" spc="-58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100" dirty="0">
                <a:solidFill>
                  <a:srgbClr val="000000"/>
                </a:solidFill>
                <a:latin typeface="MHEORE+5"/>
                <a:cs typeface="MHEORE+5"/>
              </a:rPr>
              <a:t>agricultural</a:t>
            </a:r>
            <a:r>
              <a:rPr sz="1100" spc="-30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100" dirty="0">
                <a:solidFill>
                  <a:srgbClr val="000000"/>
                </a:solidFill>
                <a:latin typeface="MHEORE+5"/>
                <a:cs typeface="MHEORE+5"/>
              </a:rPr>
              <a:t>sciences</a:t>
            </a:r>
          </a:p>
          <a:p>
            <a:pPr marL="741426" marR="0">
              <a:lnSpc>
                <a:spcPts val="1739"/>
              </a:lnSpc>
              <a:spcBef>
                <a:spcPts val="73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MHEORE+5"/>
                <a:cs typeface="MHEORE+5"/>
              </a:rPr>
              <a:t>Psychology</a:t>
            </a:r>
          </a:p>
          <a:p>
            <a:pPr marL="0" marR="0">
              <a:lnSpc>
                <a:spcPts val="1743"/>
              </a:lnSpc>
              <a:spcBef>
                <a:spcPts val="295"/>
              </a:spcBef>
              <a:spcAft>
                <a:spcPts val="0"/>
              </a:spcAft>
            </a:pPr>
            <a:r>
              <a:rPr sz="1150" spc="-29" dirty="0">
                <a:solidFill>
                  <a:srgbClr val="000000"/>
                </a:solidFill>
                <a:latin typeface="MHEORE+5"/>
                <a:cs typeface="MHEORE+5"/>
              </a:rPr>
              <a:t>Economics</a:t>
            </a:r>
            <a:r>
              <a:rPr sz="1150" spc="46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150" spc="-26" dirty="0">
                <a:solidFill>
                  <a:srgbClr val="000000"/>
                </a:solidFill>
                <a:latin typeface="MHEORE+5"/>
                <a:cs typeface="MHEORE+5"/>
              </a:rPr>
              <a:t>and</a:t>
            </a:r>
            <a:r>
              <a:rPr sz="1150" spc="-52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150" dirty="0">
                <a:solidFill>
                  <a:srgbClr val="000000"/>
                </a:solidFill>
                <a:latin typeface="MHEORE+5"/>
                <a:cs typeface="MHEORE+5"/>
              </a:rPr>
              <a:t>business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452499" y="5359654"/>
            <a:ext cx="3222704" cy="104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3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MHEORE+5"/>
                <a:cs typeface="MHEORE+5"/>
              </a:rPr>
              <a:t>History</a:t>
            </a:r>
            <a:r>
              <a:rPr sz="1100" spc="31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100" dirty="0">
                <a:solidFill>
                  <a:srgbClr val="000000"/>
                </a:solidFill>
                <a:latin typeface="MHEORE+5"/>
                <a:cs typeface="MHEORE+5"/>
              </a:rPr>
              <a:t>and</a:t>
            </a:r>
            <a:r>
              <a:rPr sz="1100" spc="-40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100" dirty="0">
                <a:solidFill>
                  <a:srgbClr val="000000"/>
                </a:solidFill>
                <a:latin typeface="MHEORE+5"/>
                <a:cs typeface="MHEORE+5"/>
              </a:rPr>
              <a:t>archeology</a:t>
            </a:r>
          </a:p>
          <a:p>
            <a:pPr marL="555117" marR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</a:pPr>
            <a:r>
              <a:rPr sz="1100" spc="15" dirty="0">
                <a:solidFill>
                  <a:srgbClr val="000000"/>
                </a:solidFill>
                <a:latin typeface="MHEORE+5"/>
                <a:cs typeface="MHEORE+5"/>
              </a:rPr>
              <a:t>Other</a:t>
            </a:r>
            <a:r>
              <a:rPr sz="1100" spc="-58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100" dirty="0">
                <a:solidFill>
                  <a:srgbClr val="000000"/>
                </a:solidFill>
                <a:latin typeface="MHEORE+5"/>
                <a:cs typeface="MHEORE+5"/>
              </a:rPr>
              <a:t>social</a:t>
            </a:r>
            <a:r>
              <a:rPr sz="1100" spc="-22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100" dirty="0">
                <a:solidFill>
                  <a:srgbClr val="000000"/>
                </a:solidFill>
                <a:latin typeface="MHEORE+5"/>
                <a:cs typeface="MHEORE+5"/>
              </a:rPr>
              <a:t>sciences</a:t>
            </a:r>
          </a:p>
          <a:p>
            <a:pPr marL="749046" marR="0">
              <a:lnSpc>
                <a:spcPts val="1743"/>
              </a:lnSpc>
              <a:spcBef>
                <a:spcPts val="183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MHEORE+5"/>
                <a:cs typeface="MHEORE+5"/>
              </a:rPr>
              <a:t>Mediaand</a:t>
            </a:r>
            <a:r>
              <a:rPr sz="1150" spc="-84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150" spc="-21" dirty="0">
                <a:solidFill>
                  <a:srgbClr val="000000"/>
                </a:solidFill>
                <a:latin typeface="MHEORE+5"/>
                <a:cs typeface="MHEORE+5"/>
              </a:rPr>
              <a:t>communications</a:t>
            </a:r>
          </a:p>
          <a:p>
            <a:pPr marL="1854581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100" spc="-12" dirty="0">
                <a:solidFill>
                  <a:srgbClr val="000000"/>
                </a:solidFill>
                <a:latin typeface="MHEORE+5"/>
                <a:cs typeface="MHEORE+5"/>
              </a:rPr>
              <a:t>Social</a:t>
            </a:r>
            <a:r>
              <a:rPr sz="1100" spc="58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100" dirty="0">
                <a:solidFill>
                  <a:srgbClr val="000000"/>
                </a:solidFill>
                <a:latin typeface="MHEORE+5"/>
                <a:cs typeface="MHEORE+5"/>
              </a:rPr>
              <a:t>and</a:t>
            </a:r>
            <a:r>
              <a:rPr sz="1100" spc="41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100" dirty="0">
                <a:solidFill>
                  <a:srgbClr val="000000"/>
                </a:solidFill>
                <a:latin typeface="MHEORE+5"/>
                <a:cs typeface="MHEORE+5"/>
              </a:rPr>
              <a:t>economic</a:t>
            </a:r>
          </a:p>
          <a:p>
            <a:pPr marL="2426335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sz="1150" spc="-22" dirty="0">
                <a:solidFill>
                  <a:srgbClr val="000000"/>
                </a:solidFill>
                <a:latin typeface="MHEORE+5"/>
                <a:cs typeface="MHEORE+5"/>
              </a:rPr>
              <a:t>geography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875276" y="6115621"/>
            <a:ext cx="616486" cy="392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3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MHEORE+5"/>
                <a:cs typeface="MHEORE+5"/>
              </a:rPr>
              <a:t>Political</a:t>
            </a:r>
          </a:p>
          <a:p>
            <a:pPr marL="0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sz="1150" spc="-19" dirty="0">
                <a:solidFill>
                  <a:srgbClr val="000000"/>
                </a:solidFill>
                <a:latin typeface="MHEORE+5"/>
                <a:cs typeface="MHEORE+5"/>
              </a:rPr>
              <a:t>science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134354" y="6096871"/>
            <a:ext cx="1487930" cy="399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9351" marR="0">
              <a:lnSpc>
                <a:spcPts val="1743"/>
              </a:lnSpc>
              <a:spcBef>
                <a:spcPts val="0"/>
              </a:spcBef>
              <a:spcAft>
                <a:spcPts val="0"/>
              </a:spcAft>
            </a:pPr>
            <a:r>
              <a:rPr sz="1150" spc="-26" dirty="0">
                <a:solidFill>
                  <a:srgbClr val="000000"/>
                </a:solidFill>
                <a:latin typeface="MHEORE+5"/>
                <a:cs typeface="MHEORE+5"/>
              </a:rPr>
              <a:t>Educational</a:t>
            </a:r>
          </a:p>
          <a:p>
            <a:pPr marL="0" marR="0">
              <a:lnSpc>
                <a:spcPts val="1107"/>
              </a:lnSpc>
              <a:spcBef>
                <a:spcPts val="5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MHEORE+5"/>
                <a:cs typeface="MHEORE+5"/>
              </a:rPr>
              <a:t>Sociology</a:t>
            </a:r>
            <a:r>
              <a:rPr sz="1100" spc="1117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150" spc="-18" dirty="0">
                <a:solidFill>
                  <a:srgbClr val="000000"/>
                </a:solidFill>
                <a:latin typeface="MHEORE+5"/>
                <a:cs typeface="MHEORE+5"/>
              </a:rPr>
              <a:t>sciences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652135" y="6148623"/>
            <a:ext cx="397545" cy="259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3"/>
              </a:lnSpc>
              <a:spcBef>
                <a:spcPts val="0"/>
              </a:spcBef>
              <a:spcAft>
                <a:spcPts val="0"/>
              </a:spcAft>
            </a:pPr>
            <a:r>
              <a:rPr sz="1150" spc="-31" dirty="0">
                <a:solidFill>
                  <a:srgbClr val="000000"/>
                </a:solidFill>
                <a:latin typeface="MHEORE+5"/>
                <a:cs typeface="MHEORE+5"/>
              </a:rPr>
              <a:t>Law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1514201" y="6305570"/>
            <a:ext cx="321351" cy="274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21" dirty="0">
                <a:solidFill>
                  <a:srgbClr val="000000"/>
                </a:solidFill>
                <a:latin typeface="GFHKAR+2 Bold"/>
                <a:cs typeface="GFHKAR+2 Bold"/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7692" y="574055"/>
            <a:ext cx="2255619" cy="819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153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9B9B9B"/>
                </a:solidFill>
                <a:latin typeface="GFHKAR+2 Bold"/>
                <a:cs typeface="GFHKAR+2 Bold"/>
              </a:rPr>
              <a:t>Priority</a:t>
            </a:r>
            <a:r>
              <a:rPr sz="4000" b="1" spc="-18" dirty="0">
                <a:solidFill>
                  <a:srgbClr val="9B9B9B"/>
                </a:solidFill>
                <a:latin typeface="GFHKAR+2 Bold"/>
                <a:cs typeface="GFHKAR+2 Bold"/>
              </a:rPr>
              <a:t> </a:t>
            </a:r>
            <a:r>
              <a:rPr sz="4000" b="1" dirty="0">
                <a:solidFill>
                  <a:srgbClr val="9B9B9B"/>
                </a:solidFill>
                <a:latin typeface="GFHKAR+2 Bold"/>
                <a:cs typeface="GFHKAR+2 Bold"/>
              </a:rPr>
              <a:t>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4995" y="826384"/>
            <a:ext cx="8704865" cy="918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7190" marR="0">
              <a:lnSpc>
                <a:spcPts val="3134"/>
              </a:lnSpc>
              <a:spcBef>
                <a:spcPts val="0"/>
              </a:spcBef>
              <a:spcAft>
                <a:spcPts val="0"/>
              </a:spcAft>
            </a:pPr>
            <a:r>
              <a:rPr sz="2050" spc="-13" dirty="0">
                <a:solidFill>
                  <a:srgbClr val="9B9B9B"/>
                </a:solidFill>
                <a:latin typeface="MHEORE+5"/>
                <a:cs typeface="MHEORE+5"/>
              </a:rPr>
              <a:t>EMPOWERING</a:t>
            </a:r>
            <a:r>
              <a:rPr sz="2050" spc="-186" dirty="0">
                <a:solidFill>
                  <a:srgbClr val="9B9B9B"/>
                </a:solidFill>
                <a:latin typeface="MHEORE+5"/>
                <a:cs typeface="MHEORE+5"/>
              </a:rPr>
              <a:t> </a:t>
            </a:r>
            <a:r>
              <a:rPr sz="2050" dirty="0">
                <a:solidFill>
                  <a:srgbClr val="9B9B9B"/>
                </a:solidFill>
                <a:latin typeface="MHEORE+5"/>
                <a:cs typeface="MHEORE+5"/>
              </a:rPr>
              <a:t>AND</a:t>
            </a:r>
            <a:r>
              <a:rPr sz="2050" spc="-64" dirty="0">
                <a:solidFill>
                  <a:srgbClr val="9B9B9B"/>
                </a:solidFill>
                <a:latin typeface="MHEORE+5"/>
                <a:cs typeface="MHEORE+5"/>
              </a:rPr>
              <a:t> </a:t>
            </a:r>
            <a:r>
              <a:rPr sz="2050" dirty="0">
                <a:solidFill>
                  <a:srgbClr val="9B9B9B"/>
                </a:solidFill>
                <a:latin typeface="MHEORE+5"/>
                <a:cs typeface="MHEORE+5"/>
              </a:rPr>
              <a:t>RETAINING</a:t>
            </a:r>
            <a:r>
              <a:rPr sz="2050" spc="-186" dirty="0">
                <a:solidFill>
                  <a:srgbClr val="9B9B9B"/>
                </a:solidFill>
                <a:latin typeface="MHEORE+5"/>
                <a:cs typeface="MHEORE+5"/>
              </a:rPr>
              <a:t> </a:t>
            </a:r>
            <a:r>
              <a:rPr sz="2050" spc="-11" dirty="0">
                <a:solidFill>
                  <a:srgbClr val="9B9B9B"/>
                </a:solidFill>
                <a:latin typeface="MHEORE+5"/>
                <a:cs typeface="MHEORE+5"/>
              </a:rPr>
              <a:t>YOUNG</a:t>
            </a:r>
            <a:r>
              <a:rPr sz="2050" spc="-101" dirty="0">
                <a:solidFill>
                  <a:srgbClr val="9B9B9B"/>
                </a:solidFill>
                <a:latin typeface="MHEORE+5"/>
                <a:cs typeface="MHEORE+5"/>
              </a:rPr>
              <a:t> </a:t>
            </a:r>
            <a:r>
              <a:rPr sz="2050" spc="-16" dirty="0">
                <a:solidFill>
                  <a:srgbClr val="9B9B9B"/>
                </a:solidFill>
                <a:latin typeface="MHEORE+5"/>
                <a:cs typeface="MHEORE+5"/>
              </a:rPr>
              <a:t>RESEARCHERS</a:t>
            </a:r>
          </a:p>
          <a:p>
            <a:pPr marL="0" marR="0">
              <a:lnSpc>
                <a:spcPts val="3134"/>
              </a:lnSpc>
              <a:spcBef>
                <a:spcPts val="662"/>
              </a:spcBef>
              <a:spcAft>
                <a:spcPts val="0"/>
              </a:spcAft>
            </a:pPr>
            <a:r>
              <a:rPr sz="2050" spc="-19" dirty="0">
                <a:solidFill>
                  <a:srgbClr val="737373"/>
                </a:solidFill>
                <a:latin typeface="GPMCOB+1 Regular"/>
                <a:cs typeface="GPMCOB+1 Regular"/>
              </a:rPr>
              <a:t>Researchers’</a:t>
            </a:r>
            <a:r>
              <a:rPr sz="2050" spc="-91" dirty="0">
                <a:solidFill>
                  <a:srgbClr val="737373"/>
                </a:solidFill>
                <a:latin typeface="GPMCOB+1 Regular"/>
                <a:cs typeface="GPMCOB+1 Regular"/>
              </a:rPr>
              <a:t> </a:t>
            </a:r>
            <a:r>
              <a:rPr sz="2050" spc="-36" dirty="0">
                <a:solidFill>
                  <a:srgbClr val="737373"/>
                </a:solidFill>
                <a:latin typeface="GPMCOB+1 Regular"/>
                <a:cs typeface="GPMCOB+1 Regular"/>
              </a:rPr>
              <a:t>career</a:t>
            </a:r>
            <a:r>
              <a:rPr sz="2050" spc="115" dirty="0">
                <a:solidFill>
                  <a:srgbClr val="737373"/>
                </a:solidFill>
                <a:latin typeface="GPMCOB+1 Regular"/>
                <a:cs typeface="GPMCOB+1 Regular"/>
              </a:rPr>
              <a:t> </a:t>
            </a:r>
            <a:r>
              <a:rPr sz="2050" spc="-19" dirty="0">
                <a:solidFill>
                  <a:srgbClr val="737373"/>
                </a:solidFill>
                <a:latin typeface="GPMCOB+1 Regular"/>
                <a:cs typeface="GPMCOB+1 Regular"/>
              </a:rPr>
              <a:t>development</a:t>
            </a:r>
            <a:r>
              <a:rPr sz="2050" spc="-89" dirty="0">
                <a:solidFill>
                  <a:srgbClr val="737373"/>
                </a:solidFill>
                <a:latin typeface="GPMCOB+1 Regular"/>
                <a:cs typeface="GPMCOB+1 Regular"/>
              </a:rPr>
              <a:t> </a:t>
            </a:r>
            <a:r>
              <a:rPr sz="2050" spc="-20" dirty="0">
                <a:solidFill>
                  <a:srgbClr val="737373"/>
                </a:solidFill>
                <a:latin typeface="GPMCOB+1 Regular"/>
                <a:cs typeface="GPMCOB+1 Regular"/>
              </a:rPr>
              <a:t>and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503410" y="1210508"/>
            <a:ext cx="1607170" cy="611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800" spc="48" dirty="0">
                <a:solidFill>
                  <a:srgbClr val="FF7958"/>
                </a:solidFill>
                <a:latin typeface="MHEORE+5"/>
                <a:cs typeface="MHEORE+5"/>
              </a:rPr>
              <a:t>ERC</a:t>
            </a:r>
            <a:r>
              <a:rPr sz="1800" spc="-86" dirty="0">
                <a:solidFill>
                  <a:srgbClr val="FF7958"/>
                </a:solidFill>
                <a:latin typeface="MHEORE+5"/>
                <a:cs typeface="MHEORE+5"/>
              </a:rPr>
              <a:t> </a:t>
            </a:r>
            <a:r>
              <a:rPr sz="1800" spc="25" dirty="0">
                <a:solidFill>
                  <a:srgbClr val="FF7958"/>
                </a:solidFill>
                <a:latin typeface="MHEORE+5"/>
                <a:cs typeface="MHEORE+5"/>
              </a:rPr>
              <a:t>Advanced</a:t>
            </a:r>
          </a:p>
          <a:p>
            <a:pPr marL="438404" marR="0">
              <a:lnSpc>
                <a:spcPts val="1726"/>
              </a:lnSpc>
              <a:spcBef>
                <a:spcPts val="0"/>
              </a:spcBef>
              <a:spcAft>
                <a:spcPts val="0"/>
              </a:spcAft>
            </a:pPr>
            <a:r>
              <a:rPr sz="1800" spc="56" dirty="0">
                <a:solidFill>
                  <a:srgbClr val="FF7958"/>
                </a:solidFill>
                <a:latin typeface="MHEORE+5"/>
                <a:cs typeface="MHEORE+5"/>
              </a:rPr>
              <a:t>Grant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94995" y="1575684"/>
            <a:ext cx="3834285" cy="436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4"/>
              </a:lnSpc>
              <a:spcBef>
                <a:spcPts val="0"/>
              </a:spcBef>
              <a:spcAft>
                <a:spcPts val="0"/>
              </a:spcAft>
            </a:pPr>
            <a:r>
              <a:rPr sz="2050" spc="-24" dirty="0">
                <a:solidFill>
                  <a:srgbClr val="737373"/>
                </a:solidFill>
                <a:latin typeface="JKJQGF+1 Regular"/>
                <a:cs typeface="JKJQGF+1 Regular"/>
              </a:rPr>
              <a:t>complementary</a:t>
            </a:r>
            <a:r>
              <a:rPr sz="2050" spc="-27" dirty="0">
                <a:solidFill>
                  <a:srgbClr val="737373"/>
                </a:solidFill>
                <a:latin typeface="JKJQGF+1 Regular"/>
                <a:cs typeface="JKJQGF+1 Regular"/>
              </a:rPr>
              <a:t> </a:t>
            </a:r>
            <a:r>
              <a:rPr sz="2050" dirty="0">
                <a:solidFill>
                  <a:srgbClr val="737373"/>
                </a:solidFill>
                <a:latin typeface="JKJQGF+1 Regular"/>
                <a:cs typeface="JKJQGF+1 Regular"/>
              </a:rPr>
              <a:t>funding</a:t>
            </a:r>
            <a:r>
              <a:rPr sz="2050" spc="-147" dirty="0">
                <a:solidFill>
                  <a:srgbClr val="737373"/>
                </a:solidFill>
                <a:latin typeface="JKJQGF+1 Regular"/>
                <a:cs typeface="JKJQGF+1 Regular"/>
              </a:rPr>
              <a:t> </a:t>
            </a:r>
            <a:r>
              <a:rPr sz="2050" spc="-22" dirty="0">
                <a:solidFill>
                  <a:srgbClr val="737373"/>
                </a:solidFill>
                <a:latin typeface="JKJQGF+1 Regular"/>
                <a:cs typeface="JKJQGF+1 Regular"/>
              </a:rPr>
              <a:t>schemes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426325" y="1680052"/>
            <a:ext cx="1787969" cy="377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0"/>
              </a:lnSpc>
              <a:spcBef>
                <a:spcPts val="0"/>
              </a:spcBef>
              <a:spcAft>
                <a:spcPts val="0"/>
              </a:spcAft>
            </a:pPr>
            <a:r>
              <a:rPr sz="1750" dirty="0">
                <a:solidFill>
                  <a:srgbClr val="FF7958"/>
                </a:solidFill>
                <a:latin typeface="MHEORE+5"/>
                <a:cs typeface="MHEORE+5"/>
              </a:rPr>
              <a:t>E</a:t>
            </a:r>
            <a:r>
              <a:rPr sz="1750" spc="-243" dirty="0">
                <a:solidFill>
                  <a:srgbClr val="FF7958"/>
                </a:solidFill>
                <a:latin typeface="MHEORE+5"/>
                <a:cs typeface="MHEORE+5"/>
              </a:rPr>
              <a:t> </a:t>
            </a:r>
            <a:r>
              <a:rPr sz="1750" dirty="0">
                <a:solidFill>
                  <a:srgbClr val="FF7958"/>
                </a:solidFill>
                <a:latin typeface="MHEORE+5"/>
                <a:cs typeface="MHEORE+5"/>
              </a:rPr>
              <a:t>R</a:t>
            </a:r>
            <a:r>
              <a:rPr sz="1750" spc="-236" dirty="0">
                <a:solidFill>
                  <a:srgbClr val="FF7958"/>
                </a:solidFill>
                <a:latin typeface="MHEORE+5"/>
                <a:cs typeface="MHEORE+5"/>
              </a:rPr>
              <a:t> </a:t>
            </a:r>
            <a:r>
              <a:rPr sz="1750" dirty="0">
                <a:solidFill>
                  <a:srgbClr val="FF7958"/>
                </a:solidFill>
                <a:latin typeface="MHEORE+5"/>
                <a:cs typeface="MHEORE+5"/>
              </a:rPr>
              <a:t>C</a:t>
            </a:r>
            <a:r>
              <a:rPr sz="1750" spc="-144" dirty="0">
                <a:solidFill>
                  <a:srgbClr val="FF7958"/>
                </a:solidFill>
                <a:latin typeface="MHEORE+5"/>
                <a:cs typeface="MHEORE+5"/>
              </a:rPr>
              <a:t> </a:t>
            </a:r>
            <a:r>
              <a:rPr sz="1750" spc="-16" dirty="0">
                <a:solidFill>
                  <a:srgbClr val="FF7958"/>
                </a:solidFill>
                <a:latin typeface="MHEORE+5"/>
                <a:cs typeface="MHEORE+5"/>
              </a:rPr>
              <a:t>Consolidator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969504" y="1880331"/>
            <a:ext cx="706365" cy="377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0"/>
              </a:lnSpc>
              <a:spcBef>
                <a:spcPts val="0"/>
              </a:spcBef>
              <a:spcAft>
                <a:spcPts val="0"/>
              </a:spcAft>
            </a:pPr>
            <a:r>
              <a:rPr sz="1750" spc="27" dirty="0">
                <a:solidFill>
                  <a:srgbClr val="FF7958"/>
                </a:solidFill>
                <a:latin typeface="MHEORE+5"/>
                <a:cs typeface="MHEORE+5"/>
              </a:rPr>
              <a:t>Grant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654421" y="2072203"/>
            <a:ext cx="1405952" cy="6686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800" spc="48" dirty="0">
                <a:solidFill>
                  <a:srgbClr val="FF7958"/>
                </a:solidFill>
                <a:latin typeface="MHEORE+5"/>
                <a:cs typeface="MHEORE+5"/>
              </a:rPr>
              <a:t>ERC</a:t>
            </a:r>
            <a:r>
              <a:rPr sz="1800" spc="-86" dirty="0">
                <a:solidFill>
                  <a:srgbClr val="FF7958"/>
                </a:solidFill>
                <a:latin typeface="MHEORE+5"/>
                <a:cs typeface="MHEORE+5"/>
              </a:rPr>
              <a:t> </a:t>
            </a:r>
            <a:r>
              <a:rPr sz="1800" spc="22" dirty="0">
                <a:solidFill>
                  <a:srgbClr val="FF7958"/>
                </a:solidFill>
                <a:latin typeface="MHEORE+5"/>
                <a:cs typeface="MHEORE+5"/>
              </a:rPr>
              <a:t>Starting</a:t>
            </a:r>
          </a:p>
          <a:p>
            <a:pPr marL="352678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sz="1800" spc="56" dirty="0">
                <a:solidFill>
                  <a:srgbClr val="FF7958"/>
                </a:solidFill>
                <a:latin typeface="MHEORE+5"/>
                <a:cs typeface="MHEORE+5"/>
              </a:rPr>
              <a:t>Grant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028440" y="2773497"/>
            <a:ext cx="782838" cy="392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800" spc="47" dirty="0">
                <a:solidFill>
                  <a:srgbClr val="FF7958"/>
                </a:solidFill>
                <a:latin typeface="MHEORE+5"/>
                <a:cs typeface="MHEORE+5"/>
              </a:rPr>
              <a:t>MSCA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633841" y="2958028"/>
            <a:ext cx="1466385" cy="8307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737373"/>
                </a:solidFill>
                <a:latin typeface="MHEORE+5"/>
                <a:cs typeface="MHEORE+5"/>
              </a:rPr>
              <a:t>Assistant</a:t>
            </a:r>
          </a:p>
          <a:p>
            <a:pPr marL="0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737373"/>
                </a:solidFill>
                <a:latin typeface="MHEORE+5"/>
                <a:cs typeface="MHEORE+5"/>
              </a:rPr>
              <a:t>professor/</a:t>
            </a:r>
          </a:p>
          <a:p>
            <a:pPr marL="0" marR="0">
              <a:lnSpc>
                <a:spcPts val="1726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737373"/>
                </a:solidFill>
                <a:latin typeface="MHEORE+5"/>
                <a:cs typeface="MHEORE+5"/>
              </a:rPr>
              <a:t>Full</a:t>
            </a:r>
            <a:r>
              <a:rPr sz="1800" spc="-66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1800" spc="11" dirty="0">
                <a:solidFill>
                  <a:srgbClr val="737373"/>
                </a:solidFill>
                <a:latin typeface="MHEORE+5"/>
                <a:cs typeface="MHEORE+5"/>
              </a:rPr>
              <a:t>professor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346055" y="2938978"/>
            <a:ext cx="1466385" cy="392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737373"/>
                </a:solidFill>
                <a:latin typeface="MHEORE+5"/>
                <a:cs typeface="MHEORE+5"/>
              </a:rPr>
              <a:t>Full</a:t>
            </a:r>
            <a:r>
              <a:rPr sz="1800" spc="-66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1800" spc="11" dirty="0">
                <a:solidFill>
                  <a:srgbClr val="737373"/>
                </a:solidFill>
                <a:latin typeface="MHEORE+5"/>
                <a:cs typeface="MHEORE+5"/>
              </a:rPr>
              <a:t>professor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833245" y="3189422"/>
            <a:ext cx="1374106" cy="1681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9963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800" spc="39" dirty="0">
                <a:solidFill>
                  <a:srgbClr val="FF7958"/>
                </a:solidFill>
                <a:latin typeface="MHEORE+5"/>
                <a:cs typeface="MHEORE+5"/>
              </a:rPr>
              <a:t>Erasmus+</a:t>
            </a:r>
          </a:p>
          <a:p>
            <a:pPr marL="0" marR="0">
              <a:lnSpc>
                <a:spcPts val="2786"/>
              </a:lnSpc>
              <a:spcBef>
                <a:spcPts val="7313"/>
              </a:spcBef>
              <a:spcAft>
                <a:spcPts val="0"/>
              </a:spcAft>
            </a:pPr>
            <a:r>
              <a:rPr sz="1800" spc="23" dirty="0">
                <a:solidFill>
                  <a:srgbClr val="737373"/>
                </a:solidFill>
                <a:latin typeface="MHEORE+5"/>
                <a:cs typeface="MHEORE+5"/>
              </a:rPr>
              <a:t>Students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938644" y="3283148"/>
            <a:ext cx="1191457" cy="1059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737373"/>
                </a:solidFill>
                <a:latin typeface="MHEORE+5"/>
                <a:cs typeface="MHEORE+5"/>
              </a:rPr>
              <a:t>Assistant</a:t>
            </a:r>
          </a:p>
          <a:p>
            <a:pPr marL="0" marR="0">
              <a:lnSpc>
                <a:spcPts val="1728"/>
              </a:lnSpc>
              <a:spcBef>
                <a:spcPts val="0"/>
              </a:spcBef>
              <a:spcAft>
                <a:spcPts val="0"/>
              </a:spcAft>
            </a:pPr>
            <a:r>
              <a:rPr sz="1800" spc="11" dirty="0">
                <a:solidFill>
                  <a:srgbClr val="737373"/>
                </a:solidFill>
                <a:latin typeface="MHEORE+5"/>
                <a:cs typeface="MHEORE+5"/>
              </a:rPr>
              <a:t>professor/</a:t>
            </a:r>
          </a:p>
          <a:p>
            <a:pPr marL="0" marR="0">
              <a:lnSpc>
                <a:spcPts val="1726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737373"/>
                </a:solidFill>
                <a:latin typeface="MHEORE+5"/>
                <a:cs typeface="MHEORE+5"/>
              </a:rPr>
              <a:t>Associate</a:t>
            </a:r>
          </a:p>
          <a:p>
            <a:pPr marL="0" marR="0">
              <a:lnSpc>
                <a:spcPts val="1801"/>
              </a:lnSpc>
              <a:spcBef>
                <a:spcPts val="0"/>
              </a:spcBef>
              <a:spcAft>
                <a:spcPts val="0"/>
              </a:spcAft>
            </a:pPr>
            <a:r>
              <a:rPr sz="1800" spc="13" dirty="0">
                <a:solidFill>
                  <a:srgbClr val="737373"/>
                </a:solidFill>
                <a:latin typeface="MHEORE+5"/>
                <a:cs typeface="MHEORE+5"/>
              </a:rPr>
              <a:t>professor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221351" y="3868618"/>
            <a:ext cx="1182167" cy="392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800" spc="10" dirty="0">
                <a:solidFill>
                  <a:srgbClr val="737373"/>
                </a:solidFill>
                <a:latin typeface="MHEORE+5"/>
                <a:cs typeface="MHEORE+5"/>
              </a:rPr>
              <a:t>Post-docs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435350" y="4021653"/>
            <a:ext cx="710017" cy="392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800" spc="18" dirty="0">
                <a:solidFill>
                  <a:srgbClr val="737373"/>
                </a:solidFill>
                <a:latin typeface="MHEORE+5"/>
                <a:cs typeface="MHEORE+5"/>
              </a:rPr>
              <a:t>Post-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435350" y="4298259"/>
            <a:ext cx="1142467" cy="392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800" spc="13" dirty="0">
                <a:solidFill>
                  <a:srgbClr val="737373"/>
                </a:solidFill>
                <a:latin typeface="MHEORE+5"/>
                <a:cs typeface="MHEORE+5"/>
              </a:rPr>
              <a:t>graduates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780401" y="5836166"/>
            <a:ext cx="3060927" cy="668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10" dirty="0">
                <a:solidFill>
                  <a:srgbClr val="FF7958"/>
                </a:solidFill>
                <a:latin typeface="GFHKAR+2 Bold"/>
                <a:cs typeface="GFHKAR+2 Bold"/>
              </a:rPr>
              <a:t>BOTTOM-UP</a:t>
            </a:r>
            <a:r>
              <a:rPr sz="1800" b="1" spc="-102" dirty="0">
                <a:solidFill>
                  <a:srgbClr val="FF7958"/>
                </a:solidFill>
                <a:latin typeface="GFHKAR+2 Bold"/>
                <a:cs typeface="GFHKAR+2 Bold"/>
              </a:rPr>
              <a:t> </a:t>
            </a:r>
            <a:r>
              <a:rPr sz="1800" b="1" spc="12" dirty="0">
                <a:solidFill>
                  <a:srgbClr val="FF7958"/>
                </a:solidFill>
                <a:latin typeface="GFHKAR+2 Bold"/>
                <a:cs typeface="GFHKAR+2 Bold"/>
              </a:rPr>
              <a:t>NETWORKING</a:t>
            </a:r>
          </a:p>
          <a:p>
            <a:pPr marL="943482" marR="0">
              <a:lnSpc>
                <a:spcPts val="217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12" dirty="0">
                <a:solidFill>
                  <a:srgbClr val="FF7958"/>
                </a:solidFill>
                <a:latin typeface="GFHKAR+2 Bold"/>
                <a:cs typeface="GFHKAR+2 Bold"/>
              </a:rPr>
              <a:t>SCHEMES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1514201" y="6305570"/>
            <a:ext cx="321351" cy="274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21" dirty="0">
                <a:solidFill>
                  <a:srgbClr val="000000"/>
                </a:solidFill>
                <a:latin typeface="GFHKAR+2 Bold"/>
                <a:cs typeface="GFHKAR+2 Bold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7692" y="569783"/>
            <a:ext cx="2255929" cy="820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156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9B9B9B"/>
                </a:solidFill>
                <a:latin typeface="GFHKAR+2 Bold"/>
                <a:cs typeface="GFHKAR+2 Bold"/>
              </a:rPr>
              <a:t>Priority 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7057" y="1190792"/>
            <a:ext cx="6289310" cy="436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8"/>
              </a:lnSpc>
              <a:spcBef>
                <a:spcPts val="0"/>
              </a:spcBef>
              <a:spcAft>
                <a:spcPts val="0"/>
              </a:spcAft>
            </a:pPr>
            <a:r>
              <a:rPr sz="2050" spc="-12" dirty="0">
                <a:solidFill>
                  <a:srgbClr val="9B9B9B"/>
                </a:solidFill>
                <a:latin typeface="MHEORE+5"/>
                <a:cs typeface="MHEORE+5"/>
              </a:rPr>
              <a:t>EMPOWERING</a:t>
            </a:r>
            <a:r>
              <a:rPr sz="2050" spc="-186" dirty="0">
                <a:solidFill>
                  <a:srgbClr val="9B9B9B"/>
                </a:solidFill>
                <a:latin typeface="MHEORE+5"/>
                <a:cs typeface="MHEORE+5"/>
              </a:rPr>
              <a:t> </a:t>
            </a:r>
            <a:r>
              <a:rPr sz="2050" dirty="0">
                <a:solidFill>
                  <a:srgbClr val="9B9B9B"/>
                </a:solidFill>
                <a:latin typeface="MHEORE+5"/>
                <a:cs typeface="MHEORE+5"/>
              </a:rPr>
              <a:t>AND</a:t>
            </a:r>
            <a:r>
              <a:rPr sz="2050" spc="-63" dirty="0">
                <a:solidFill>
                  <a:srgbClr val="9B9B9B"/>
                </a:solidFill>
                <a:latin typeface="MHEORE+5"/>
                <a:cs typeface="MHEORE+5"/>
              </a:rPr>
              <a:t> </a:t>
            </a:r>
            <a:r>
              <a:rPr sz="2050" dirty="0">
                <a:solidFill>
                  <a:srgbClr val="9B9B9B"/>
                </a:solidFill>
                <a:latin typeface="MHEORE+5"/>
                <a:cs typeface="MHEORE+5"/>
              </a:rPr>
              <a:t>RETAINING</a:t>
            </a:r>
            <a:r>
              <a:rPr sz="2050" spc="-186" dirty="0">
                <a:solidFill>
                  <a:srgbClr val="9B9B9B"/>
                </a:solidFill>
                <a:latin typeface="MHEORE+5"/>
                <a:cs typeface="MHEORE+5"/>
              </a:rPr>
              <a:t> </a:t>
            </a:r>
            <a:r>
              <a:rPr sz="2050" spc="-10" dirty="0">
                <a:solidFill>
                  <a:srgbClr val="9B9B9B"/>
                </a:solidFill>
                <a:latin typeface="MHEORE+5"/>
                <a:cs typeface="MHEORE+5"/>
              </a:rPr>
              <a:t>YOUNG</a:t>
            </a:r>
            <a:r>
              <a:rPr sz="2050" spc="-101" dirty="0">
                <a:solidFill>
                  <a:srgbClr val="9B9B9B"/>
                </a:solidFill>
                <a:latin typeface="MHEORE+5"/>
                <a:cs typeface="MHEORE+5"/>
              </a:rPr>
              <a:t> </a:t>
            </a:r>
            <a:r>
              <a:rPr sz="2050" spc="-16" dirty="0">
                <a:solidFill>
                  <a:srgbClr val="9B9B9B"/>
                </a:solidFill>
                <a:latin typeface="MHEORE+5"/>
                <a:cs typeface="MHEORE+5"/>
              </a:rPr>
              <a:t>RESEARCHERS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62984" y="1690872"/>
            <a:ext cx="4230108" cy="436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4"/>
              </a:lnSpc>
              <a:spcBef>
                <a:spcPts val="0"/>
              </a:spcBef>
              <a:spcAft>
                <a:spcPts val="0"/>
              </a:spcAft>
            </a:pPr>
            <a:r>
              <a:rPr sz="2050" spc="-36" dirty="0">
                <a:solidFill>
                  <a:srgbClr val="737373"/>
                </a:solidFill>
                <a:latin typeface="JKJQGF+1 Regular"/>
                <a:cs typeface="JKJQGF+1 Regular"/>
              </a:rPr>
              <a:t>Data</a:t>
            </a:r>
            <a:r>
              <a:rPr sz="2050" spc="70" dirty="0">
                <a:solidFill>
                  <a:srgbClr val="737373"/>
                </a:solidFill>
                <a:latin typeface="JKJQGF+1 Regular"/>
                <a:cs typeface="JKJQGF+1 Regular"/>
              </a:rPr>
              <a:t> </a:t>
            </a:r>
            <a:r>
              <a:rPr sz="2050" spc="-14" dirty="0">
                <a:solidFill>
                  <a:srgbClr val="737373"/>
                </a:solidFill>
                <a:latin typeface="JKJQGF+1 Regular"/>
                <a:cs typeface="JKJQGF+1 Regular"/>
              </a:rPr>
              <a:t>from</a:t>
            </a:r>
            <a:r>
              <a:rPr sz="2050" spc="-70" dirty="0">
                <a:solidFill>
                  <a:srgbClr val="737373"/>
                </a:solidFill>
                <a:latin typeface="JKJQGF+1 Regular"/>
                <a:cs typeface="JKJQGF+1 Regular"/>
              </a:rPr>
              <a:t> </a:t>
            </a:r>
            <a:r>
              <a:rPr sz="2050" spc="-19" dirty="0">
                <a:solidFill>
                  <a:srgbClr val="737373"/>
                </a:solidFill>
                <a:latin typeface="JKJQGF+1 Regular"/>
                <a:cs typeface="JKJQGF+1 Regular"/>
              </a:rPr>
              <a:t>Horizon</a:t>
            </a:r>
            <a:r>
              <a:rPr sz="2050" spc="-40" dirty="0">
                <a:solidFill>
                  <a:srgbClr val="737373"/>
                </a:solidFill>
                <a:latin typeface="JKJQGF+1 Regular"/>
                <a:cs typeface="JKJQGF+1 Regular"/>
              </a:rPr>
              <a:t> </a:t>
            </a:r>
            <a:r>
              <a:rPr sz="2050" dirty="0">
                <a:solidFill>
                  <a:srgbClr val="737373"/>
                </a:solidFill>
                <a:latin typeface="JKJQGF+1 Regular"/>
                <a:cs typeface="JKJQGF+1 Regular"/>
              </a:rPr>
              <a:t>2020</a:t>
            </a:r>
            <a:r>
              <a:rPr sz="2050" spc="-144" dirty="0">
                <a:solidFill>
                  <a:srgbClr val="737373"/>
                </a:solidFill>
                <a:latin typeface="JKJQGF+1 Regular"/>
                <a:cs typeface="JKJQGF+1 Regular"/>
              </a:rPr>
              <a:t> </a:t>
            </a:r>
            <a:r>
              <a:rPr sz="2050" dirty="0">
                <a:solidFill>
                  <a:srgbClr val="737373"/>
                </a:solidFill>
                <a:latin typeface="JKJQGF+1 Regular"/>
                <a:cs typeface="JKJQGF+1 Regular"/>
              </a:rPr>
              <a:t>(2014-2021)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37791" y="2171999"/>
            <a:ext cx="1844387" cy="406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2"/>
              </a:lnSpc>
              <a:spcBef>
                <a:spcPts val="0"/>
              </a:spcBef>
              <a:spcAft>
                <a:spcPts val="0"/>
              </a:spcAft>
            </a:pPr>
            <a:r>
              <a:rPr sz="1900" spc="-16" dirty="0">
                <a:solidFill>
                  <a:srgbClr val="737373"/>
                </a:solidFill>
                <a:latin typeface="JKJQGF+1 Regular"/>
                <a:cs typeface="JKJQGF+1 Regular"/>
              </a:rPr>
              <a:t>Other</a:t>
            </a:r>
            <a:r>
              <a:rPr sz="1900" spc="-43" dirty="0">
                <a:solidFill>
                  <a:srgbClr val="737373"/>
                </a:solidFill>
                <a:latin typeface="JKJQGF+1 Regular"/>
                <a:cs typeface="JKJQGF+1 Regular"/>
              </a:rPr>
              <a:t> </a:t>
            </a:r>
            <a:r>
              <a:rPr sz="1900" dirty="0">
                <a:solidFill>
                  <a:srgbClr val="737373"/>
                </a:solidFill>
                <a:latin typeface="JKJQGF+1 Regular"/>
                <a:cs typeface="JKJQGF+1 Regular"/>
              </a:rPr>
              <a:t>Countries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432675" y="2171999"/>
            <a:ext cx="3337751" cy="406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2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737373"/>
                </a:solidFill>
                <a:latin typeface="JKJQGF+1 Regular"/>
                <a:cs typeface="JKJQGF+1 Regular"/>
              </a:rPr>
              <a:t>Inclusiveness</a:t>
            </a:r>
            <a:r>
              <a:rPr sz="1900" spc="-111" dirty="0">
                <a:solidFill>
                  <a:srgbClr val="737373"/>
                </a:solidFill>
                <a:latin typeface="JKJQGF+1 Regular"/>
                <a:cs typeface="JKJQGF+1 Regular"/>
              </a:rPr>
              <a:t> </a:t>
            </a:r>
            <a:r>
              <a:rPr sz="1900" spc="-16" dirty="0">
                <a:solidFill>
                  <a:srgbClr val="737373"/>
                </a:solidFill>
                <a:latin typeface="JKJQGF+1 Regular"/>
                <a:cs typeface="JKJQGF+1 Regular"/>
              </a:rPr>
              <a:t>Target</a:t>
            </a:r>
            <a:r>
              <a:rPr sz="1900" spc="-85" dirty="0">
                <a:solidFill>
                  <a:srgbClr val="737373"/>
                </a:solidFill>
                <a:latin typeface="JKJQGF+1 Regular"/>
                <a:cs typeface="JKJQGF+1 Regular"/>
              </a:rPr>
              <a:t> </a:t>
            </a:r>
            <a:r>
              <a:rPr sz="1900" dirty="0">
                <a:solidFill>
                  <a:srgbClr val="737373"/>
                </a:solidFill>
                <a:latin typeface="JKJQGF+1 Regular"/>
                <a:cs typeface="JKJQGF+1 Regular"/>
              </a:rPr>
              <a:t>Countries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89280" y="2552720"/>
            <a:ext cx="612301" cy="30831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9B9B9B"/>
                </a:solidFill>
                <a:latin typeface="MHEORE+5"/>
                <a:cs typeface="MHEORE+5"/>
              </a:rPr>
              <a:t>20,000</a:t>
            </a:r>
          </a:p>
          <a:p>
            <a:pPr marL="0" marR="0">
              <a:lnSpc>
                <a:spcPts val="1859"/>
              </a:lnSpc>
              <a:spcBef>
                <a:spcPts val="332"/>
              </a:spcBef>
              <a:spcAft>
                <a:spcPts val="0"/>
              </a:spcAft>
            </a:pPr>
            <a:r>
              <a:rPr sz="1200" dirty="0">
                <a:solidFill>
                  <a:srgbClr val="9B9B9B"/>
                </a:solidFill>
                <a:latin typeface="MHEORE+5"/>
                <a:cs typeface="MHEORE+5"/>
              </a:rPr>
              <a:t>18,000</a:t>
            </a:r>
          </a:p>
          <a:p>
            <a:pPr marL="0" marR="0">
              <a:lnSpc>
                <a:spcPts val="1855"/>
              </a:lnSpc>
              <a:spcBef>
                <a:spcPts val="333"/>
              </a:spcBef>
              <a:spcAft>
                <a:spcPts val="0"/>
              </a:spcAft>
            </a:pPr>
            <a:r>
              <a:rPr sz="1200" dirty="0">
                <a:solidFill>
                  <a:srgbClr val="9B9B9B"/>
                </a:solidFill>
                <a:latin typeface="MHEORE+5"/>
                <a:cs typeface="MHEORE+5"/>
              </a:rPr>
              <a:t>16,000</a:t>
            </a:r>
          </a:p>
          <a:p>
            <a:pPr marL="0" marR="0">
              <a:lnSpc>
                <a:spcPts val="1859"/>
              </a:lnSpc>
              <a:spcBef>
                <a:spcPts val="335"/>
              </a:spcBef>
              <a:spcAft>
                <a:spcPts val="0"/>
              </a:spcAft>
            </a:pPr>
            <a:r>
              <a:rPr sz="1200" dirty="0">
                <a:solidFill>
                  <a:srgbClr val="9B9B9B"/>
                </a:solidFill>
                <a:latin typeface="MHEORE+5"/>
                <a:cs typeface="MHEORE+5"/>
              </a:rPr>
              <a:t>14,000</a:t>
            </a:r>
          </a:p>
          <a:p>
            <a:pPr marL="0" marR="0">
              <a:lnSpc>
                <a:spcPts val="1859"/>
              </a:lnSpc>
              <a:spcBef>
                <a:spcPts val="432"/>
              </a:spcBef>
              <a:spcAft>
                <a:spcPts val="0"/>
              </a:spcAft>
            </a:pPr>
            <a:r>
              <a:rPr sz="1200" dirty="0">
                <a:solidFill>
                  <a:srgbClr val="9B9B9B"/>
                </a:solidFill>
                <a:latin typeface="MHEORE+5"/>
                <a:cs typeface="MHEORE+5"/>
              </a:rPr>
              <a:t>12,000</a:t>
            </a:r>
          </a:p>
          <a:p>
            <a:pPr marL="0" marR="0">
              <a:lnSpc>
                <a:spcPts val="1859"/>
              </a:lnSpc>
              <a:spcBef>
                <a:spcPts val="333"/>
              </a:spcBef>
              <a:spcAft>
                <a:spcPts val="0"/>
              </a:spcAft>
            </a:pPr>
            <a:r>
              <a:rPr sz="1200" dirty="0">
                <a:solidFill>
                  <a:srgbClr val="9B9B9B"/>
                </a:solidFill>
                <a:latin typeface="MHEORE+5"/>
                <a:cs typeface="MHEORE+5"/>
              </a:rPr>
              <a:t>10,000</a:t>
            </a:r>
          </a:p>
          <a:p>
            <a:pPr marL="85725" marR="0">
              <a:lnSpc>
                <a:spcPts val="1855"/>
              </a:lnSpc>
              <a:spcBef>
                <a:spcPts val="428"/>
              </a:spcBef>
              <a:spcAft>
                <a:spcPts val="0"/>
              </a:spcAft>
            </a:pPr>
            <a:r>
              <a:rPr sz="1200" dirty="0">
                <a:solidFill>
                  <a:srgbClr val="9B9B9B"/>
                </a:solidFill>
                <a:latin typeface="MHEORE+5"/>
                <a:cs typeface="MHEORE+5"/>
              </a:rPr>
              <a:t>8,000</a:t>
            </a:r>
          </a:p>
          <a:p>
            <a:pPr marL="85725" marR="0">
              <a:lnSpc>
                <a:spcPts val="1859"/>
              </a:lnSpc>
              <a:spcBef>
                <a:spcPts val="285"/>
              </a:spcBef>
              <a:spcAft>
                <a:spcPts val="0"/>
              </a:spcAft>
            </a:pPr>
            <a:r>
              <a:rPr sz="1200" dirty="0">
                <a:solidFill>
                  <a:srgbClr val="9B9B9B"/>
                </a:solidFill>
                <a:latin typeface="MHEORE+5"/>
                <a:cs typeface="MHEORE+5"/>
              </a:rPr>
              <a:t>6,000</a:t>
            </a:r>
          </a:p>
          <a:p>
            <a:pPr marL="85725" marR="0">
              <a:lnSpc>
                <a:spcPts val="1859"/>
              </a:lnSpc>
              <a:spcBef>
                <a:spcPts val="452"/>
              </a:spcBef>
              <a:spcAft>
                <a:spcPts val="0"/>
              </a:spcAft>
            </a:pPr>
            <a:r>
              <a:rPr sz="1200" dirty="0">
                <a:solidFill>
                  <a:srgbClr val="9B9B9B"/>
                </a:solidFill>
                <a:latin typeface="MHEORE+5"/>
                <a:cs typeface="MHEORE+5"/>
              </a:rPr>
              <a:t>4,000</a:t>
            </a:r>
          </a:p>
          <a:p>
            <a:pPr marL="85725" marR="0">
              <a:lnSpc>
                <a:spcPts val="1859"/>
              </a:lnSpc>
              <a:spcBef>
                <a:spcPts val="333"/>
              </a:spcBef>
              <a:spcAft>
                <a:spcPts val="0"/>
              </a:spcAft>
            </a:pPr>
            <a:r>
              <a:rPr sz="1200" dirty="0">
                <a:solidFill>
                  <a:srgbClr val="9B9B9B"/>
                </a:solidFill>
                <a:latin typeface="MHEORE+5"/>
                <a:cs typeface="MHEORE+5"/>
              </a:rPr>
              <a:t>2,000</a:t>
            </a:r>
          </a:p>
          <a:p>
            <a:pPr marL="374967" marR="0">
              <a:lnSpc>
                <a:spcPts val="1343"/>
              </a:lnSpc>
              <a:spcBef>
                <a:spcPts val="681"/>
              </a:spcBef>
              <a:spcAft>
                <a:spcPts val="0"/>
              </a:spcAft>
            </a:pPr>
            <a:r>
              <a:rPr sz="1200" dirty="0">
                <a:solidFill>
                  <a:srgbClr val="9B9B9B"/>
                </a:solidFill>
                <a:latin typeface="PCTOER+Arial"/>
                <a:cs typeface="PCTOER+Arial"/>
              </a:rPr>
              <a:t>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624319" y="2552720"/>
            <a:ext cx="625320" cy="30831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9B9B9B"/>
                </a:solidFill>
                <a:latin typeface="MHEORE+5"/>
                <a:cs typeface="MHEORE+5"/>
              </a:rPr>
              <a:t>20,000</a:t>
            </a:r>
          </a:p>
          <a:p>
            <a:pPr marL="0" marR="0">
              <a:lnSpc>
                <a:spcPts val="1859"/>
              </a:lnSpc>
              <a:spcBef>
                <a:spcPts val="332"/>
              </a:spcBef>
              <a:spcAft>
                <a:spcPts val="0"/>
              </a:spcAft>
            </a:pPr>
            <a:r>
              <a:rPr sz="1200" dirty="0">
                <a:solidFill>
                  <a:srgbClr val="9B9B9B"/>
                </a:solidFill>
                <a:latin typeface="MHEORE+5"/>
                <a:cs typeface="MHEORE+5"/>
              </a:rPr>
              <a:t>18,000</a:t>
            </a:r>
          </a:p>
          <a:p>
            <a:pPr marL="0" marR="0">
              <a:lnSpc>
                <a:spcPts val="1855"/>
              </a:lnSpc>
              <a:spcBef>
                <a:spcPts val="333"/>
              </a:spcBef>
              <a:spcAft>
                <a:spcPts val="0"/>
              </a:spcAft>
            </a:pPr>
            <a:r>
              <a:rPr sz="1200" dirty="0">
                <a:solidFill>
                  <a:srgbClr val="9B9B9B"/>
                </a:solidFill>
                <a:latin typeface="MHEORE+5"/>
                <a:cs typeface="MHEORE+5"/>
              </a:rPr>
              <a:t>16,000</a:t>
            </a:r>
          </a:p>
          <a:p>
            <a:pPr marL="0" marR="0">
              <a:lnSpc>
                <a:spcPts val="1859"/>
              </a:lnSpc>
              <a:spcBef>
                <a:spcPts val="335"/>
              </a:spcBef>
              <a:spcAft>
                <a:spcPts val="0"/>
              </a:spcAft>
            </a:pPr>
            <a:r>
              <a:rPr sz="1200" dirty="0">
                <a:solidFill>
                  <a:srgbClr val="9B9B9B"/>
                </a:solidFill>
                <a:latin typeface="MHEORE+5"/>
                <a:cs typeface="MHEORE+5"/>
              </a:rPr>
              <a:t>14,000</a:t>
            </a:r>
          </a:p>
          <a:p>
            <a:pPr marL="0" marR="0">
              <a:lnSpc>
                <a:spcPts val="1859"/>
              </a:lnSpc>
              <a:spcBef>
                <a:spcPts val="432"/>
              </a:spcBef>
              <a:spcAft>
                <a:spcPts val="0"/>
              </a:spcAft>
            </a:pPr>
            <a:r>
              <a:rPr sz="1200" dirty="0">
                <a:solidFill>
                  <a:srgbClr val="9B9B9B"/>
                </a:solidFill>
                <a:latin typeface="MHEORE+5"/>
                <a:cs typeface="MHEORE+5"/>
              </a:rPr>
              <a:t>12,000</a:t>
            </a:r>
          </a:p>
          <a:p>
            <a:pPr marL="0" marR="0">
              <a:lnSpc>
                <a:spcPts val="1859"/>
              </a:lnSpc>
              <a:spcBef>
                <a:spcPts val="333"/>
              </a:spcBef>
              <a:spcAft>
                <a:spcPts val="0"/>
              </a:spcAft>
            </a:pPr>
            <a:r>
              <a:rPr sz="1200" dirty="0">
                <a:solidFill>
                  <a:srgbClr val="9B9B9B"/>
                </a:solidFill>
                <a:latin typeface="MHEORE+5"/>
                <a:cs typeface="MHEORE+5"/>
              </a:rPr>
              <a:t>10,000</a:t>
            </a:r>
          </a:p>
          <a:p>
            <a:pPr marL="85725" marR="0">
              <a:lnSpc>
                <a:spcPts val="1855"/>
              </a:lnSpc>
              <a:spcBef>
                <a:spcPts val="428"/>
              </a:spcBef>
              <a:spcAft>
                <a:spcPts val="0"/>
              </a:spcAft>
            </a:pPr>
            <a:r>
              <a:rPr sz="1200" dirty="0">
                <a:solidFill>
                  <a:srgbClr val="9B9B9B"/>
                </a:solidFill>
                <a:latin typeface="MHEORE+5"/>
                <a:cs typeface="MHEORE+5"/>
              </a:rPr>
              <a:t>8,000</a:t>
            </a:r>
          </a:p>
          <a:p>
            <a:pPr marL="85725" marR="0">
              <a:lnSpc>
                <a:spcPts val="1859"/>
              </a:lnSpc>
              <a:spcBef>
                <a:spcPts val="285"/>
              </a:spcBef>
              <a:spcAft>
                <a:spcPts val="0"/>
              </a:spcAft>
            </a:pPr>
            <a:r>
              <a:rPr sz="1200" dirty="0">
                <a:solidFill>
                  <a:srgbClr val="9B9B9B"/>
                </a:solidFill>
                <a:latin typeface="MHEORE+5"/>
                <a:cs typeface="MHEORE+5"/>
              </a:rPr>
              <a:t>6,000</a:t>
            </a:r>
          </a:p>
          <a:p>
            <a:pPr marL="85725" marR="0">
              <a:lnSpc>
                <a:spcPts val="1859"/>
              </a:lnSpc>
              <a:spcBef>
                <a:spcPts val="452"/>
              </a:spcBef>
              <a:spcAft>
                <a:spcPts val="0"/>
              </a:spcAft>
            </a:pPr>
            <a:r>
              <a:rPr sz="1200" dirty="0">
                <a:solidFill>
                  <a:srgbClr val="9B9B9B"/>
                </a:solidFill>
                <a:latin typeface="MHEORE+5"/>
                <a:cs typeface="MHEORE+5"/>
              </a:rPr>
              <a:t>4,000</a:t>
            </a:r>
          </a:p>
          <a:p>
            <a:pPr marL="85725" marR="0">
              <a:lnSpc>
                <a:spcPts val="1859"/>
              </a:lnSpc>
              <a:spcBef>
                <a:spcPts val="333"/>
              </a:spcBef>
              <a:spcAft>
                <a:spcPts val="0"/>
              </a:spcAft>
            </a:pPr>
            <a:r>
              <a:rPr sz="1200" dirty="0">
                <a:solidFill>
                  <a:srgbClr val="9B9B9B"/>
                </a:solidFill>
                <a:latin typeface="MHEORE+5"/>
                <a:cs typeface="MHEORE+5"/>
              </a:rPr>
              <a:t>2,000</a:t>
            </a:r>
          </a:p>
          <a:p>
            <a:pPr marL="387985" marR="0">
              <a:lnSpc>
                <a:spcPts val="1343"/>
              </a:lnSpc>
              <a:spcBef>
                <a:spcPts val="681"/>
              </a:spcBef>
              <a:spcAft>
                <a:spcPts val="0"/>
              </a:spcAft>
            </a:pPr>
            <a:r>
              <a:rPr sz="1200" dirty="0">
                <a:solidFill>
                  <a:srgbClr val="9B9B9B"/>
                </a:solidFill>
                <a:latin typeface="PCTOER+Arial"/>
                <a:cs typeface="PCTOER+Arial"/>
              </a:rPr>
              <a:t>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33487" y="5608498"/>
            <a:ext cx="4512139" cy="208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9B9B9B"/>
                </a:solidFill>
                <a:latin typeface="PCTOER+Arial"/>
                <a:cs typeface="PCTOER+Arial"/>
              </a:rPr>
              <a:t>21-25</a:t>
            </a:r>
            <a:r>
              <a:rPr sz="1200" spc="546" dirty="0">
                <a:solidFill>
                  <a:srgbClr val="9B9B9B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9B9B9B"/>
                </a:solidFill>
                <a:latin typeface="PCTOER+Arial"/>
                <a:cs typeface="PCTOER+Arial"/>
              </a:rPr>
              <a:t>26-30</a:t>
            </a:r>
            <a:r>
              <a:rPr sz="1200" spc="547" dirty="0">
                <a:solidFill>
                  <a:srgbClr val="9B9B9B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9B9B9B"/>
                </a:solidFill>
                <a:latin typeface="PCTOER+Arial"/>
                <a:cs typeface="PCTOER+Arial"/>
              </a:rPr>
              <a:t>31-35</a:t>
            </a:r>
            <a:r>
              <a:rPr sz="1200" spc="546" dirty="0">
                <a:solidFill>
                  <a:srgbClr val="9B9B9B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9B9B9B"/>
                </a:solidFill>
                <a:latin typeface="PCTOER+Arial"/>
                <a:cs typeface="PCTOER+Arial"/>
              </a:rPr>
              <a:t>36-40</a:t>
            </a:r>
            <a:r>
              <a:rPr sz="1200" spc="537" dirty="0">
                <a:solidFill>
                  <a:srgbClr val="9B9B9B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9B9B9B"/>
                </a:solidFill>
                <a:latin typeface="PCTOER+Arial"/>
                <a:cs typeface="PCTOER+Arial"/>
              </a:rPr>
              <a:t>41-45</a:t>
            </a:r>
            <a:r>
              <a:rPr sz="1200" spc="546" dirty="0">
                <a:solidFill>
                  <a:srgbClr val="9B9B9B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9B9B9B"/>
                </a:solidFill>
                <a:latin typeface="PCTOER+Arial"/>
                <a:cs typeface="PCTOER+Arial"/>
              </a:rPr>
              <a:t>46-50</a:t>
            </a:r>
            <a:r>
              <a:rPr sz="1200" spc="547" dirty="0">
                <a:solidFill>
                  <a:srgbClr val="9B9B9B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9B9B9B"/>
                </a:solidFill>
                <a:latin typeface="PCTOER+Arial"/>
                <a:cs typeface="PCTOER+Arial"/>
              </a:rPr>
              <a:t>51-55</a:t>
            </a:r>
            <a:r>
              <a:rPr sz="1200" spc="546" dirty="0">
                <a:solidFill>
                  <a:srgbClr val="9B9B9B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9B9B9B"/>
                </a:solidFill>
                <a:latin typeface="PCTOER+Arial"/>
                <a:cs typeface="PCTOER+Arial"/>
              </a:rPr>
              <a:t>56-60</a:t>
            </a:r>
            <a:r>
              <a:rPr sz="1200" spc="537" dirty="0">
                <a:solidFill>
                  <a:srgbClr val="9B9B9B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9B9B9B"/>
                </a:solidFill>
                <a:latin typeface="PCTOER+Arial"/>
                <a:cs typeface="PCTOER+Arial"/>
              </a:rPr>
              <a:t>61-65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281544" y="5608498"/>
            <a:ext cx="4512203" cy="208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9B9B9B"/>
                </a:solidFill>
                <a:latin typeface="PCTOER+Arial"/>
                <a:cs typeface="PCTOER+Arial"/>
              </a:rPr>
              <a:t>21-25</a:t>
            </a:r>
            <a:r>
              <a:rPr sz="1200" spc="547" dirty="0">
                <a:solidFill>
                  <a:srgbClr val="9B9B9B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9B9B9B"/>
                </a:solidFill>
                <a:latin typeface="PCTOER+Arial"/>
                <a:cs typeface="PCTOER+Arial"/>
              </a:rPr>
              <a:t>26-30</a:t>
            </a:r>
            <a:r>
              <a:rPr sz="1200" spc="537" dirty="0">
                <a:solidFill>
                  <a:srgbClr val="9B9B9B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9B9B9B"/>
                </a:solidFill>
                <a:latin typeface="PCTOER+Arial"/>
                <a:cs typeface="PCTOER+Arial"/>
              </a:rPr>
              <a:t>31-35</a:t>
            </a:r>
            <a:r>
              <a:rPr sz="1200" spc="546" dirty="0">
                <a:solidFill>
                  <a:srgbClr val="9B9B9B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9B9B9B"/>
                </a:solidFill>
                <a:latin typeface="PCTOER+Arial"/>
                <a:cs typeface="PCTOER+Arial"/>
              </a:rPr>
              <a:t>36-40</a:t>
            </a:r>
            <a:r>
              <a:rPr sz="1200" spc="546" dirty="0">
                <a:solidFill>
                  <a:srgbClr val="9B9B9B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9B9B9B"/>
                </a:solidFill>
                <a:latin typeface="PCTOER+Arial"/>
                <a:cs typeface="PCTOER+Arial"/>
              </a:rPr>
              <a:t>41-45</a:t>
            </a:r>
            <a:r>
              <a:rPr sz="1200" spc="547" dirty="0">
                <a:solidFill>
                  <a:srgbClr val="9B9B9B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9B9B9B"/>
                </a:solidFill>
                <a:latin typeface="PCTOER+Arial"/>
                <a:cs typeface="PCTOER+Arial"/>
              </a:rPr>
              <a:t>46-50</a:t>
            </a:r>
            <a:r>
              <a:rPr sz="1200" spc="540" dirty="0">
                <a:solidFill>
                  <a:srgbClr val="9B9B9B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9B9B9B"/>
                </a:solidFill>
                <a:latin typeface="PCTOER+Arial"/>
                <a:cs typeface="PCTOER+Arial"/>
              </a:rPr>
              <a:t>51-55</a:t>
            </a:r>
            <a:r>
              <a:rPr sz="1200" spc="546" dirty="0">
                <a:solidFill>
                  <a:srgbClr val="9B9B9B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9B9B9B"/>
                </a:solidFill>
                <a:latin typeface="PCTOER+Arial"/>
                <a:cs typeface="PCTOER+Arial"/>
              </a:rPr>
              <a:t>56-60</a:t>
            </a:r>
            <a:r>
              <a:rPr sz="1200" spc="547" dirty="0">
                <a:solidFill>
                  <a:srgbClr val="9B9B9B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9B9B9B"/>
                </a:solidFill>
                <a:latin typeface="PCTOER+Arial"/>
                <a:cs typeface="PCTOER+Arial"/>
              </a:rPr>
              <a:t>61-65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39156" y="6220168"/>
            <a:ext cx="724642" cy="317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BE5ABF"/>
                </a:solidFill>
                <a:latin typeface="JKJQGF+1 Regular"/>
                <a:cs typeface="JKJQGF+1 Regular"/>
              </a:rPr>
              <a:t>Female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583680" y="6220168"/>
            <a:ext cx="520503" cy="317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77CEAC"/>
                </a:solidFill>
                <a:latin typeface="JKJQGF+1 Regular"/>
                <a:cs typeface="JKJQGF+1 Regular"/>
              </a:rPr>
              <a:t>Male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514201" y="6305570"/>
            <a:ext cx="321351" cy="274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21" dirty="0">
                <a:solidFill>
                  <a:srgbClr val="000000"/>
                </a:solidFill>
                <a:latin typeface="GFHKAR+2 Bold"/>
                <a:cs typeface="GFHKAR+2 Bold"/>
              </a:rPr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7692" y="569783"/>
            <a:ext cx="9512824" cy="820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156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11" dirty="0">
                <a:solidFill>
                  <a:srgbClr val="9B9B9B"/>
                </a:solidFill>
                <a:latin typeface="NNFQNM+2 Bold"/>
                <a:cs typeface="NNFQNM+2 Bold"/>
              </a:rPr>
              <a:t>Implementing</a:t>
            </a:r>
            <a:r>
              <a:rPr sz="4000" b="1" spc="114" dirty="0">
                <a:solidFill>
                  <a:srgbClr val="9B9B9B"/>
                </a:solidFill>
                <a:latin typeface="NNFQNM+2 Bold"/>
                <a:cs typeface="NNFQNM+2 Bold"/>
              </a:rPr>
              <a:t> </a:t>
            </a:r>
            <a:r>
              <a:rPr sz="4000" b="1" spc="-17" dirty="0">
                <a:solidFill>
                  <a:srgbClr val="9B9B9B"/>
                </a:solidFill>
                <a:latin typeface="NNFQNM+2 Bold"/>
                <a:cs typeface="NNFQNM+2 Bold"/>
              </a:rPr>
              <a:t>COST’s</a:t>
            </a:r>
            <a:r>
              <a:rPr sz="4000" b="1" spc="129" dirty="0">
                <a:solidFill>
                  <a:srgbClr val="9B9B9B"/>
                </a:solidFill>
                <a:latin typeface="NNFQNM+2 Bold"/>
                <a:cs typeface="NNFQNM+2 Bold"/>
              </a:rPr>
              <a:t> </a:t>
            </a:r>
            <a:r>
              <a:rPr sz="4000" b="1" dirty="0">
                <a:solidFill>
                  <a:srgbClr val="9B9B9B"/>
                </a:solidFill>
                <a:latin typeface="NNFQNM+2 Bold"/>
                <a:cs typeface="NNFQNM+2 Bold"/>
              </a:rPr>
              <a:t>strategic</a:t>
            </a:r>
            <a:r>
              <a:rPr sz="4000" b="1" spc="104" dirty="0">
                <a:solidFill>
                  <a:srgbClr val="9B9B9B"/>
                </a:solidFill>
                <a:latin typeface="NNFQNM+2 Bold"/>
                <a:cs typeface="NNFQNM+2 Bold"/>
              </a:rPr>
              <a:t> </a:t>
            </a:r>
            <a:r>
              <a:rPr sz="4000" b="1" dirty="0">
                <a:solidFill>
                  <a:srgbClr val="9B9B9B"/>
                </a:solidFill>
                <a:latin typeface="NNFQNM+2 Bold"/>
                <a:cs typeface="NNFQNM+2 Bold"/>
              </a:rPr>
              <a:t>priorities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433560" y="1907179"/>
            <a:ext cx="687114" cy="347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40" dirty="0">
                <a:solidFill>
                  <a:srgbClr val="FF7958"/>
                </a:solidFill>
                <a:latin typeface="GFHKAR+2 Bold"/>
                <a:cs typeface="GFHKAR+2 Bold"/>
              </a:rPr>
              <a:t>COST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23770" y="1933087"/>
            <a:ext cx="687114" cy="347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40" dirty="0">
                <a:solidFill>
                  <a:srgbClr val="FF7958"/>
                </a:solidFill>
                <a:latin typeface="GFHKAR+2 Bold"/>
                <a:cs typeface="GFHKAR+2 Bold"/>
              </a:rPr>
              <a:t>COST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40095" y="2006828"/>
            <a:ext cx="686266" cy="347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4"/>
              </a:lnSpc>
              <a:spcBef>
                <a:spcPts val="0"/>
              </a:spcBef>
              <a:spcAft>
                <a:spcPts val="0"/>
              </a:spcAft>
            </a:pPr>
            <a:r>
              <a:rPr sz="1550" b="1" dirty="0">
                <a:solidFill>
                  <a:srgbClr val="FF7958"/>
                </a:solidFill>
                <a:latin typeface="GFHKAR+2 Bold"/>
                <a:cs typeface="GFHKAR+2 Bold"/>
              </a:rPr>
              <a:t>COST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57056" y="2098268"/>
            <a:ext cx="1730597" cy="347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4"/>
              </a:lnSpc>
              <a:spcBef>
                <a:spcPts val="0"/>
              </a:spcBef>
              <a:spcAft>
                <a:spcPts val="0"/>
              </a:spcAft>
            </a:pPr>
            <a:r>
              <a:rPr sz="1550" b="1" dirty="0">
                <a:solidFill>
                  <a:srgbClr val="FF7958"/>
                </a:solidFill>
                <a:latin typeface="GFHKAR+2 Bold"/>
                <a:cs typeface="GFHKAR+2 Bold"/>
              </a:rPr>
              <a:t>science-informed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94916" y="2123968"/>
            <a:ext cx="1133677" cy="347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0" dirty="0">
                <a:solidFill>
                  <a:srgbClr val="FF7958"/>
                </a:solidFill>
                <a:latin typeface="GFHKAR+2 Bold"/>
                <a:cs typeface="GFHKAR+2 Bold"/>
              </a:rPr>
              <a:t>Innovators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687695" y="2196993"/>
            <a:ext cx="991634" cy="347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21" dirty="0">
                <a:solidFill>
                  <a:srgbClr val="FF7958"/>
                </a:solidFill>
                <a:latin typeface="GFHKAR+2 Bold"/>
                <a:cs typeface="GFHKAR+2 Bold"/>
              </a:rPr>
              <a:t>Academy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176131" y="2297958"/>
            <a:ext cx="1309776" cy="347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20" dirty="0">
                <a:solidFill>
                  <a:srgbClr val="FF7958"/>
                </a:solidFill>
                <a:latin typeface="GFHKAR+2 Bold"/>
                <a:cs typeface="GFHKAR+2 Bold"/>
              </a:rPr>
              <a:t>policy</a:t>
            </a:r>
            <a:r>
              <a:rPr sz="1600" b="1" spc="127" dirty="0">
                <a:solidFill>
                  <a:srgbClr val="FF7958"/>
                </a:solidFill>
                <a:latin typeface="GFHKAR+2 Bold"/>
                <a:cs typeface="GFHKAR+2 Bold"/>
              </a:rPr>
              <a:t> </a:t>
            </a:r>
            <a:r>
              <a:rPr sz="1600" b="1" spc="-21" dirty="0">
                <a:solidFill>
                  <a:srgbClr val="FF7958"/>
                </a:solidFill>
                <a:latin typeface="GFHKAR+2 Bold"/>
                <a:cs typeface="GFHKAR+2 Bold"/>
              </a:rPr>
              <a:t>advice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223770" y="2324247"/>
            <a:ext cx="675494" cy="347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5" dirty="0">
                <a:solidFill>
                  <a:srgbClr val="FF7958"/>
                </a:solidFill>
                <a:latin typeface="GFHKAR+2 Bold"/>
                <a:cs typeface="GFHKAR+2 Bold"/>
              </a:rPr>
              <a:t>Grant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380990" y="3065673"/>
            <a:ext cx="1594466" cy="347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40" dirty="0">
                <a:solidFill>
                  <a:srgbClr val="3D5ABF"/>
                </a:solidFill>
                <a:latin typeface="GFHKAR+2 Bold"/>
                <a:cs typeface="GFHKAR+2 Bold"/>
              </a:rPr>
              <a:t>COST</a:t>
            </a:r>
            <a:r>
              <a:rPr sz="1600" b="1" spc="173" dirty="0">
                <a:solidFill>
                  <a:srgbClr val="3D5ABF"/>
                </a:solidFill>
                <a:latin typeface="GFHKAR+2 Bold"/>
                <a:cs typeface="GFHKAR+2 Bold"/>
              </a:rPr>
              <a:t> </a:t>
            </a:r>
            <a:r>
              <a:rPr sz="1600" b="1" spc="-24" dirty="0">
                <a:solidFill>
                  <a:srgbClr val="3D5ABF"/>
                </a:solidFill>
                <a:latin typeface="GFHKAR+2 Bold"/>
                <a:cs typeface="GFHKAR+2 Bold"/>
              </a:rPr>
              <a:t>ACTIONS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872360" y="3947815"/>
            <a:ext cx="1615280" cy="7701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14" dirty="0">
                <a:solidFill>
                  <a:srgbClr val="656865"/>
                </a:solidFill>
                <a:latin typeface="GFHKAR+2 Bold"/>
                <a:cs typeface="GFHKAR+2 Bold"/>
              </a:rPr>
              <a:t>Meetings,</a:t>
            </a:r>
            <a:r>
              <a:rPr sz="1200" b="1" spc="-46" dirty="0">
                <a:solidFill>
                  <a:srgbClr val="656865"/>
                </a:solidFill>
                <a:latin typeface="GFHKAR+2 Bold"/>
                <a:cs typeface="GFHKAR+2 Bold"/>
              </a:rPr>
              <a:t> </a:t>
            </a:r>
            <a:r>
              <a:rPr sz="1200" b="1" dirty="0">
                <a:solidFill>
                  <a:srgbClr val="656865"/>
                </a:solidFill>
                <a:latin typeface="GFHKAR+2 Bold"/>
                <a:cs typeface="GFHKAR+2 Bold"/>
              </a:rPr>
              <a:t>workshops</a:t>
            </a:r>
          </a:p>
          <a:p>
            <a:pPr marL="286004" marR="0">
              <a:lnSpc>
                <a:spcPts val="1353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13" dirty="0">
                <a:solidFill>
                  <a:srgbClr val="656865"/>
                </a:solidFill>
                <a:latin typeface="GFHKAR+2 Bold"/>
                <a:cs typeface="GFHKAR+2 Bold"/>
              </a:rPr>
              <a:t>conferences,</a:t>
            </a:r>
          </a:p>
          <a:p>
            <a:pPr marL="209804" marR="0">
              <a:lnSpc>
                <a:spcPts val="1276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656865"/>
                </a:solidFill>
                <a:latin typeface="GFHKAR+2 Bold"/>
                <a:cs typeface="GFHKAR+2 Bold"/>
              </a:rPr>
              <a:t>and</a:t>
            </a:r>
            <a:r>
              <a:rPr sz="1200" b="1" spc="14" dirty="0">
                <a:solidFill>
                  <a:srgbClr val="656865"/>
                </a:solidFill>
                <a:latin typeface="GFHKAR+2 Bold"/>
                <a:cs typeface="GFHKAR+2 Bold"/>
              </a:rPr>
              <a:t> </a:t>
            </a:r>
            <a:r>
              <a:rPr sz="1200" b="1" spc="10" dirty="0">
                <a:solidFill>
                  <a:srgbClr val="656865"/>
                </a:solidFill>
                <a:latin typeface="GFHKAR+2 Bold"/>
                <a:cs typeface="GFHKAR+2 Bold"/>
              </a:rPr>
              <a:t>conference</a:t>
            </a:r>
          </a:p>
          <a:p>
            <a:pPr marL="514604" marR="0">
              <a:lnSpc>
                <a:spcPts val="1275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656865"/>
                </a:solidFill>
                <a:latin typeface="GFHKAR+2 Bold"/>
                <a:cs typeface="GFHKAR+2 Bold"/>
              </a:rPr>
              <a:t>grants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06240" y="4027779"/>
            <a:ext cx="721461" cy="445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5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656865"/>
                </a:solidFill>
                <a:latin typeface="GFHKAR+2 Bold"/>
                <a:cs typeface="GFHKAR+2 Bold"/>
              </a:rPr>
              <a:t>Training</a:t>
            </a:r>
          </a:p>
          <a:p>
            <a:pPr marL="19050" marR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656865"/>
                </a:solidFill>
                <a:latin typeface="GFHKAR+2 Bold"/>
                <a:cs typeface="GFHKAR+2 Bold"/>
              </a:rPr>
              <a:t>schools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866130" y="4027779"/>
            <a:ext cx="942898" cy="273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5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656865"/>
                </a:solidFill>
                <a:latin typeface="GFHKAR+2 Bold"/>
                <a:cs typeface="GFHKAR+2 Bold"/>
              </a:rPr>
              <a:t>Short-term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604760" y="4027779"/>
            <a:ext cx="1142084" cy="445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5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656865"/>
                </a:solidFill>
                <a:latin typeface="GFHKAR+2 Bold"/>
                <a:cs typeface="GFHKAR+2 Bold"/>
              </a:rPr>
              <a:t>Dissemination</a:t>
            </a:r>
          </a:p>
          <a:p>
            <a:pPr marL="171450" marR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656865"/>
                </a:solidFill>
                <a:latin typeface="GFHKAR+2 Bold"/>
                <a:cs typeface="GFHKAR+2 Bold"/>
              </a:rPr>
              <a:t>activities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157335" y="4027779"/>
            <a:ext cx="1437284" cy="445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5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656865"/>
                </a:solidFill>
                <a:latin typeface="GFHKAR+2 Bold"/>
                <a:cs typeface="GFHKAR+2 Bold"/>
              </a:rPr>
              <a:t>Virtual networking</a:t>
            </a:r>
          </a:p>
          <a:p>
            <a:pPr marL="419481" marR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656865"/>
                </a:solidFill>
                <a:latin typeface="GFHKAR+2 Bold"/>
                <a:cs typeface="GFHKAR+2 Bold"/>
              </a:rPr>
              <a:t>grants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628005" y="4198894"/>
            <a:ext cx="1414916" cy="274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656865"/>
                </a:solidFill>
                <a:latin typeface="GFHKAR+2 Bold"/>
                <a:cs typeface="GFHKAR+2 Bold"/>
              </a:rPr>
              <a:t>scientific</a:t>
            </a:r>
            <a:r>
              <a:rPr sz="1200" b="1" spc="-61" dirty="0">
                <a:solidFill>
                  <a:srgbClr val="656865"/>
                </a:solidFill>
                <a:latin typeface="GFHKAR+2 Bold"/>
                <a:cs typeface="GFHKAR+2 Bold"/>
              </a:rPr>
              <a:t> </a:t>
            </a:r>
            <a:r>
              <a:rPr sz="1200" b="1" dirty="0">
                <a:solidFill>
                  <a:srgbClr val="656865"/>
                </a:solidFill>
                <a:latin typeface="GFHKAR+2 Bold"/>
                <a:cs typeface="GFHKAR+2 Bold"/>
              </a:rPr>
              <a:t>missions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917696" y="5211719"/>
            <a:ext cx="916105" cy="538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" marR="0">
              <a:lnSpc>
                <a:spcPts val="243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40" dirty="0">
                <a:solidFill>
                  <a:srgbClr val="FF7958"/>
                </a:solidFill>
                <a:latin typeface="GFHKAR+2 Bold"/>
                <a:cs typeface="GFHKAR+2 Bold"/>
              </a:rPr>
              <a:t>COST</a:t>
            </a:r>
          </a:p>
          <a:p>
            <a:pPr marL="0" marR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8" dirty="0">
                <a:solidFill>
                  <a:srgbClr val="FF7958"/>
                </a:solidFill>
                <a:latin typeface="GFHKAR+2 Bold"/>
                <a:cs typeface="GFHKAR+2 Bold"/>
              </a:rPr>
              <a:t>Connect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353046" y="5211719"/>
            <a:ext cx="1278325" cy="347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40" dirty="0">
                <a:solidFill>
                  <a:srgbClr val="FF7958"/>
                </a:solidFill>
                <a:latin typeface="GFHKAR+2 Bold"/>
                <a:cs typeface="GFHKAR+2 Bold"/>
              </a:rPr>
              <a:t>COST</a:t>
            </a:r>
            <a:r>
              <a:rPr sz="1600" b="1" spc="173" dirty="0">
                <a:solidFill>
                  <a:srgbClr val="FF7958"/>
                </a:solidFill>
                <a:latin typeface="GFHKAR+2 Bold"/>
                <a:cs typeface="GFHKAR+2 Bold"/>
              </a:rPr>
              <a:t> </a:t>
            </a:r>
            <a:r>
              <a:rPr sz="1600" b="1" dirty="0">
                <a:solidFill>
                  <a:srgbClr val="FF7958"/>
                </a:solidFill>
                <a:latin typeface="GFHKAR+2 Bold"/>
                <a:cs typeface="GFHKAR+2 Bold"/>
              </a:rPr>
              <a:t>global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400543" y="5402473"/>
            <a:ext cx="1185766" cy="347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8" dirty="0">
                <a:solidFill>
                  <a:srgbClr val="FF7958"/>
                </a:solidFill>
                <a:latin typeface="GFHKAR+2 Bold"/>
                <a:cs typeface="GFHKAR+2 Bold"/>
              </a:rPr>
              <a:t>networking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1514201" y="6305570"/>
            <a:ext cx="321351" cy="274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21" dirty="0">
                <a:solidFill>
                  <a:srgbClr val="000000"/>
                </a:solidFill>
                <a:latin typeface="GFHKAR+2 Bold"/>
                <a:cs typeface="GFHKAR+2 Bold"/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7692" y="569783"/>
            <a:ext cx="5634016" cy="820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156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23" dirty="0">
                <a:solidFill>
                  <a:srgbClr val="9B9B9B"/>
                </a:solidFill>
                <a:latin typeface="GFHKAR+2 Bold"/>
                <a:cs typeface="GFHKAR+2 Bold"/>
              </a:rPr>
              <a:t>COST</a:t>
            </a:r>
            <a:r>
              <a:rPr sz="4000" b="1" spc="96" dirty="0">
                <a:solidFill>
                  <a:srgbClr val="9B9B9B"/>
                </a:solidFill>
                <a:latin typeface="GFHKAR+2 Bold"/>
                <a:cs typeface="GFHKAR+2 Bold"/>
              </a:rPr>
              <a:t> </a:t>
            </a:r>
            <a:r>
              <a:rPr sz="4000" b="1" spc="15" dirty="0">
                <a:solidFill>
                  <a:srgbClr val="9B9B9B"/>
                </a:solidFill>
                <a:latin typeface="GFHKAR+2 Bold"/>
                <a:cs typeface="GFHKAR+2 Bold"/>
              </a:rPr>
              <a:t>in</a:t>
            </a:r>
            <a:r>
              <a:rPr sz="4000" b="1" spc="-64" dirty="0">
                <a:solidFill>
                  <a:srgbClr val="9B9B9B"/>
                </a:solidFill>
                <a:latin typeface="GFHKAR+2 Bold"/>
                <a:cs typeface="GFHKAR+2 Bold"/>
              </a:rPr>
              <a:t> </a:t>
            </a:r>
            <a:r>
              <a:rPr sz="4000" b="1" dirty="0">
                <a:solidFill>
                  <a:srgbClr val="9B9B9B"/>
                </a:solidFill>
                <a:latin typeface="GFHKAR+2 Bold"/>
                <a:cs typeface="GFHKAR+2 Bold"/>
              </a:rPr>
              <a:t>Horizon</a:t>
            </a:r>
            <a:r>
              <a:rPr sz="4000" b="1" spc="107" dirty="0">
                <a:solidFill>
                  <a:srgbClr val="9B9B9B"/>
                </a:solidFill>
                <a:latin typeface="GFHKAR+2 Bold"/>
                <a:cs typeface="GFHKAR+2 Bold"/>
              </a:rPr>
              <a:t> </a:t>
            </a:r>
            <a:r>
              <a:rPr sz="4000" b="1" dirty="0">
                <a:solidFill>
                  <a:srgbClr val="9B9B9B"/>
                </a:solidFill>
                <a:latin typeface="GFHKAR+2 Bold"/>
                <a:cs typeface="GFHKAR+2 Bold"/>
              </a:rPr>
              <a:t>Europe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49850" y="3825108"/>
            <a:ext cx="1943002" cy="436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4"/>
              </a:lnSpc>
              <a:spcBef>
                <a:spcPts val="0"/>
              </a:spcBef>
              <a:spcAft>
                <a:spcPts val="0"/>
              </a:spcAft>
            </a:pPr>
            <a:r>
              <a:rPr sz="2050" b="1" spc="-23" dirty="0">
                <a:solidFill>
                  <a:srgbClr val="3D5ABF"/>
                </a:solidFill>
                <a:latin typeface="GFHKAR+2 Bold"/>
                <a:cs typeface="GFHKAR+2 Bold"/>
              </a:rPr>
              <a:t>COST</a:t>
            </a:r>
            <a:r>
              <a:rPr sz="2050" b="1" spc="-54" dirty="0">
                <a:solidFill>
                  <a:srgbClr val="3D5ABF"/>
                </a:solidFill>
                <a:latin typeface="GFHKAR+2 Bold"/>
                <a:cs typeface="GFHKAR+2 Bold"/>
              </a:rPr>
              <a:t> </a:t>
            </a:r>
            <a:r>
              <a:rPr sz="2050" b="1" spc="-16" dirty="0">
                <a:solidFill>
                  <a:srgbClr val="3D5ABF"/>
                </a:solidFill>
                <a:latin typeface="GFHKAR+2 Bold"/>
                <a:cs typeface="GFHKAR+2 Bold"/>
              </a:rPr>
              <a:t>activities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02080" y="3878829"/>
            <a:ext cx="2101876" cy="436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4"/>
              </a:lnSpc>
              <a:spcBef>
                <a:spcPts val="0"/>
              </a:spcBef>
              <a:spcAft>
                <a:spcPts val="0"/>
              </a:spcAft>
            </a:pPr>
            <a:r>
              <a:rPr sz="2050" b="1" spc="-24" dirty="0">
                <a:solidFill>
                  <a:srgbClr val="FF7958"/>
                </a:solidFill>
                <a:latin typeface="GFHKAR+2 Bold"/>
                <a:cs typeface="GFHKAR+2 Bold"/>
              </a:rPr>
              <a:t>Horizon</a:t>
            </a:r>
            <a:r>
              <a:rPr sz="2050" b="1" dirty="0">
                <a:solidFill>
                  <a:srgbClr val="FF7958"/>
                </a:solidFill>
                <a:latin typeface="GFHKAR+2 Bold"/>
                <a:cs typeface="GFHKAR+2 Bold"/>
              </a:rPr>
              <a:t> </a:t>
            </a:r>
            <a:r>
              <a:rPr sz="2050" b="1" spc="-15" dirty="0">
                <a:solidFill>
                  <a:srgbClr val="FF7958"/>
                </a:solidFill>
                <a:latin typeface="GFHKAR+2 Bold"/>
                <a:cs typeface="GFHKAR+2 Bold"/>
              </a:rPr>
              <a:t>Europe</a:t>
            </a:r>
            <a:r>
              <a:rPr sz="2050" b="1" spc="-102" dirty="0">
                <a:solidFill>
                  <a:srgbClr val="FF7958"/>
                </a:solidFill>
                <a:latin typeface="GFHKAR+2 Bold"/>
                <a:cs typeface="GFHKAR+2 Bold"/>
              </a:rPr>
              <a:t> </a:t>
            </a:r>
            <a:r>
              <a:rPr sz="2050" b="1" dirty="0">
                <a:solidFill>
                  <a:srgbClr val="FF7958"/>
                </a:solidFill>
                <a:latin typeface="GFHKAR+2 Bold"/>
                <a:cs typeface="GFHKAR+2 Bold"/>
              </a:rPr>
              <a:t>=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65540" y="3874383"/>
            <a:ext cx="1755289" cy="856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4"/>
              </a:lnSpc>
              <a:spcBef>
                <a:spcPts val="0"/>
              </a:spcBef>
              <a:spcAft>
                <a:spcPts val="0"/>
              </a:spcAft>
            </a:pPr>
            <a:r>
              <a:rPr sz="2050" b="1" spc="-21" dirty="0">
                <a:solidFill>
                  <a:srgbClr val="77CEAC"/>
                </a:solidFill>
                <a:latin typeface="GFHKAR+2 Bold"/>
                <a:cs typeface="GFHKAR+2 Bold"/>
              </a:rPr>
              <a:t>COST</a:t>
            </a:r>
            <a:r>
              <a:rPr sz="2050" b="1" spc="-51" dirty="0">
                <a:solidFill>
                  <a:srgbClr val="77CEAC"/>
                </a:solidFill>
                <a:latin typeface="GFHKAR+2 Bold"/>
                <a:cs typeface="GFHKAR+2 Bold"/>
              </a:rPr>
              <a:t> </a:t>
            </a:r>
            <a:r>
              <a:rPr sz="2050" b="1" spc="-24" dirty="0">
                <a:solidFill>
                  <a:srgbClr val="77CEAC"/>
                </a:solidFill>
                <a:latin typeface="GFHKAR+2 Bold"/>
                <a:cs typeface="GFHKAR+2 Bold"/>
              </a:rPr>
              <a:t>Actions</a:t>
            </a:r>
          </a:p>
          <a:p>
            <a:pPr marL="0" marR="0">
              <a:lnSpc>
                <a:spcPts val="1877"/>
              </a:lnSpc>
              <a:spcBef>
                <a:spcPts val="0"/>
              </a:spcBef>
              <a:spcAft>
                <a:spcPts val="0"/>
              </a:spcAft>
            </a:pPr>
            <a:r>
              <a:rPr sz="1450" spc="-15" dirty="0">
                <a:solidFill>
                  <a:srgbClr val="000000"/>
                </a:solidFill>
                <a:latin typeface="MHEORE+5"/>
                <a:cs typeface="MHEORE+5"/>
              </a:rPr>
              <a:t>receive</a:t>
            </a:r>
            <a:r>
              <a:rPr sz="1450" spc="-44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450" spc="-22" dirty="0">
                <a:solidFill>
                  <a:srgbClr val="000000"/>
                </a:solidFill>
                <a:latin typeface="MHEORE+5"/>
                <a:cs typeface="MHEORE+5"/>
              </a:rPr>
              <a:t>budget</a:t>
            </a:r>
            <a:r>
              <a:rPr sz="1450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450" spc="-21" dirty="0">
                <a:solidFill>
                  <a:srgbClr val="000000"/>
                </a:solidFill>
                <a:latin typeface="MHEORE+5"/>
                <a:cs typeface="MHEORE+5"/>
              </a:rPr>
              <a:t>under</a:t>
            </a:r>
          </a:p>
          <a:p>
            <a:pPr marL="0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MHEORE+5"/>
                <a:cs typeface="MHEORE+5"/>
              </a:rPr>
              <a:t>Third</a:t>
            </a:r>
            <a:r>
              <a:rPr sz="1450" spc="-60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450" spc="-18" dirty="0">
                <a:solidFill>
                  <a:srgbClr val="000000"/>
                </a:solidFill>
                <a:latin typeface="MHEORE+5"/>
                <a:cs typeface="MHEORE+5"/>
              </a:rPr>
              <a:t>Party</a:t>
            </a:r>
            <a:r>
              <a:rPr sz="1450" spc="-12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450" spc="-11" dirty="0">
                <a:solidFill>
                  <a:srgbClr val="000000"/>
                </a:solidFill>
                <a:latin typeface="MHEORE+5"/>
                <a:cs typeface="MHEORE+5"/>
              </a:rPr>
              <a:t>Funding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149850" y="4144289"/>
            <a:ext cx="2171454" cy="138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3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7" dirty="0">
                <a:solidFill>
                  <a:srgbClr val="000000"/>
                </a:solidFill>
                <a:latin typeface="MHEORE+5"/>
                <a:cs typeface="MHEORE+5"/>
              </a:rPr>
              <a:t>are</a:t>
            </a:r>
            <a:r>
              <a:rPr sz="1400" spc="65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400" spc="17" dirty="0">
                <a:solidFill>
                  <a:srgbClr val="000000"/>
                </a:solidFill>
                <a:latin typeface="MHEORE+5"/>
                <a:cs typeface="MHEORE+5"/>
              </a:rPr>
              <a:t>implementedby</a:t>
            </a:r>
            <a:r>
              <a:rPr sz="1400" spc="-19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MHEORE+5"/>
                <a:cs typeface="MHEORE+5"/>
              </a:rPr>
              <a:t>the</a:t>
            </a:r>
          </a:p>
          <a:p>
            <a:pPr marL="0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sz="1400" spc="35" dirty="0">
                <a:solidFill>
                  <a:srgbClr val="000000"/>
                </a:solidFill>
                <a:latin typeface="MHEORE+5"/>
                <a:cs typeface="MHEORE+5"/>
              </a:rPr>
              <a:t>COST</a:t>
            </a:r>
            <a:r>
              <a:rPr sz="1400" spc="-102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400" spc="24" dirty="0">
                <a:solidFill>
                  <a:srgbClr val="000000"/>
                </a:solidFill>
                <a:latin typeface="MHEORE+5"/>
                <a:cs typeface="MHEORE+5"/>
              </a:rPr>
              <a:t>Association,undera</a:t>
            </a:r>
          </a:p>
          <a:p>
            <a:pPr marL="0" marR="0">
              <a:lnSpc>
                <a:spcPts val="165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MHEORE+5"/>
                <a:cs typeface="MHEORE+5"/>
              </a:rPr>
              <a:t>Framework</a:t>
            </a:r>
            <a:r>
              <a:rPr sz="1400" spc="-69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400" dirty="0">
                <a:solidFill>
                  <a:srgbClr val="000000"/>
                </a:solidFill>
                <a:latin typeface="MHEORE+5"/>
                <a:cs typeface="MHEORE+5"/>
              </a:rPr>
              <a:t>Partnership</a:t>
            </a:r>
          </a:p>
          <a:p>
            <a:pPr marL="0" marR="0">
              <a:lnSpc>
                <a:spcPts val="1650"/>
              </a:lnSpc>
              <a:spcBef>
                <a:spcPts val="0"/>
              </a:spcBef>
              <a:spcAft>
                <a:spcPts val="0"/>
              </a:spcAft>
            </a:pPr>
            <a:r>
              <a:rPr sz="1450" spc="-26" dirty="0">
                <a:solidFill>
                  <a:srgbClr val="000000"/>
                </a:solidFill>
                <a:latin typeface="MHEORE+5"/>
                <a:cs typeface="MHEORE+5"/>
              </a:rPr>
              <a:t>Agreement</a:t>
            </a:r>
            <a:r>
              <a:rPr sz="1450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450" spc="-32" dirty="0">
                <a:solidFill>
                  <a:srgbClr val="000000"/>
                </a:solidFill>
                <a:latin typeface="MHEORE+5"/>
                <a:cs typeface="MHEORE+5"/>
              </a:rPr>
              <a:t>and</a:t>
            </a:r>
            <a:r>
              <a:rPr sz="1450" spc="-36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450" dirty="0">
                <a:solidFill>
                  <a:srgbClr val="000000"/>
                </a:solidFill>
                <a:latin typeface="MHEORE+5"/>
                <a:cs typeface="MHEORE+5"/>
              </a:rPr>
              <a:t>Specific</a:t>
            </a:r>
          </a:p>
          <a:p>
            <a:pPr marL="0" marR="0">
              <a:lnSpc>
                <a:spcPts val="1728"/>
              </a:lnSpc>
              <a:spcBef>
                <a:spcPts val="50"/>
              </a:spcBef>
              <a:spcAft>
                <a:spcPts val="0"/>
              </a:spcAft>
            </a:pPr>
            <a:r>
              <a:rPr sz="1450" spc="-23" dirty="0">
                <a:solidFill>
                  <a:srgbClr val="000000"/>
                </a:solidFill>
                <a:latin typeface="MHEORE+5"/>
                <a:cs typeface="MHEORE+5"/>
              </a:rPr>
              <a:t>Grant</a:t>
            </a:r>
            <a:r>
              <a:rPr sz="1450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450" spc="-22" dirty="0">
                <a:solidFill>
                  <a:srgbClr val="000000"/>
                </a:solidFill>
                <a:latin typeface="MHEORE+5"/>
                <a:cs typeface="MHEORE+5"/>
              </a:rPr>
              <a:t>Agreements</a:t>
            </a:r>
            <a:r>
              <a:rPr sz="1450" spc="211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450" dirty="0">
                <a:solidFill>
                  <a:srgbClr val="000000"/>
                </a:solidFill>
                <a:latin typeface="MHEORE+5"/>
                <a:cs typeface="MHEORE+5"/>
              </a:rPr>
              <a:t>with</a:t>
            </a:r>
          </a:p>
          <a:p>
            <a:pPr marL="0" marR="0">
              <a:lnSpc>
                <a:spcPts val="1652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MHEORE+5"/>
                <a:cs typeface="MHEORE+5"/>
              </a:rPr>
              <a:t>the</a:t>
            </a:r>
            <a:r>
              <a:rPr sz="1450" spc="-55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450" dirty="0">
                <a:solidFill>
                  <a:srgbClr val="000000"/>
                </a:solidFill>
                <a:latin typeface="MHEORE+5"/>
                <a:cs typeface="MHEORE+5"/>
              </a:rPr>
              <a:t>EuropeanCommission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02080" y="4198010"/>
            <a:ext cx="1828771" cy="9568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3"/>
              </a:lnSpc>
              <a:spcBef>
                <a:spcPts val="0"/>
              </a:spcBef>
              <a:spcAft>
                <a:spcPts val="0"/>
              </a:spcAft>
            </a:pPr>
            <a:r>
              <a:rPr sz="1400" spc="17" dirty="0">
                <a:solidFill>
                  <a:srgbClr val="000000"/>
                </a:solidFill>
                <a:latin typeface="MHEORE+5"/>
                <a:cs typeface="MHEORE+5"/>
              </a:rPr>
              <a:t>Wideningparticipation</a:t>
            </a:r>
          </a:p>
          <a:p>
            <a:pPr marL="0" marR="0">
              <a:lnSpc>
                <a:spcPts val="172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MHEORE+5"/>
                <a:cs typeface="MHEORE+5"/>
              </a:rPr>
              <a:t>and</a:t>
            </a:r>
            <a:r>
              <a:rPr sz="1400" spc="-26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400" dirty="0">
                <a:solidFill>
                  <a:srgbClr val="000000"/>
                </a:solidFill>
                <a:latin typeface="MHEORE+5"/>
                <a:cs typeface="MHEORE+5"/>
              </a:rPr>
              <a:t>strengthening</a:t>
            </a:r>
            <a:r>
              <a:rPr sz="1400" spc="-36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MHEORE+5"/>
                <a:cs typeface="MHEORE+5"/>
              </a:rPr>
              <a:t>the</a:t>
            </a:r>
          </a:p>
          <a:p>
            <a:pPr marL="0" marR="0">
              <a:lnSpc>
                <a:spcPts val="1652"/>
              </a:lnSpc>
              <a:spcBef>
                <a:spcPts val="0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MHEORE+5"/>
                <a:cs typeface="MHEORE+5"/>
              </a:rPr>
              <a:t>EuropeanResearch</a:t>
            </a:r>
          </a:p>
          <a:p>
            <a:pPr marL="0" marR="0">
              <a:lnSpc>
                <a:spcPts val="1650"/>
              </a:lnSpc>
              <a:spcBef>
                <a:spcPts val="0"/>
              </a:spcBef>
              <a:spcAft>
                <a:spcPts val="0"/>
              </a:spcAft>
            </a:pPr>
            <a:r>
              <a:rPr sz="1450" spc="-28" dirty="0">
                <a:solidFill>
                  <a:srgbClr val="000000"/>
                </a:solidFill>
                <a:latin typeface="MHEORE+5"/>
                <a:cs typeface="MHEORE+5"/>
              </a:rPr>
              <a:t>Area</a:t>
            </a:r>
            <a:r>
              <a:rPr sz="1450" spc="26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450" spc="-24" dirty="0">
                <a:solidFill>
                  <a:srgbClr val="000000"/>
                </a:solidFill>
                <a:latin typeface="MHEORE+5"/>
                <a:cs typeface="MHEORE+5"/>
              </a:rPr>
              <a:t>pillar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514201" y="6305570"/>
            <a:ext cx="321351" cy="274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21" dirty="0">
                <a:solidFill>
                  <a:srgbClr val="000000"/>
                </a:solidFill>
                <a:latin typeface="GFHKAR+2 Bold"/>
                <a:cs typeface="GFHKAR+2 Bold"/>
              </a:rPr>
              <a:t>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53053" y="722518"/>
            <a:ext cx="5632092" cy="1372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153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10" dirty="0">
                <a:solidFill>
                  <a:srgbClr val="9B9B9B"/>
                </a:solidFill>
                <a:latin typeface="GFHKAR+2 Bold"/>
                <a:cs typeface="GFHKAR+2 Bold"/>
              </a:rPr>
              <a:t>Benefits</a:t>
            </a:r>
            <a:r>
              <a:rPr sz="4000" b="1" spc="48" dirty="0">
                <a:solidFill>
                  <a:srgbClr val="9B9B9B"/>
                </a:solidFill>
                <a:latin typeface="GFHKAR+2 Bold"/>
                <a:cs typeface="GFHKAR+2 Bold"/>
              </a:rPr>
              <a:t> </a:t>
            </a:r>
            <a:r>
              <a:rPr sz="4000" b="1" spc="-11" dirty="0">
                <a:solidFill>
                  <a:srgbClr val="9B9B9B"/>
                </a:solidFill>
                <a:latin typeface="GFHKAR+2 Bold"/>
                <a:cs typeface="GFHKAR+2 Bold"/>
              </a:rPr>
              <a:t>of</a:t>
            </a:r>
            <a:r>
              <a:rPr sz="4000" b="1" spc="28" dirty="0">
                <a:solidFill>
                  <a:srgbClr val="9B9B9B"/>
                </a:solidFill>
                <a:latin typeface="GFHKAR+2 Bold"/>
                <a:cs typeface="GFHKAR+2 Bold"/>
              </a:rPr>
              <a:t> </a:t>
            </a:r>
            <a:r>
              <a:rPr sz="4000" b="1" spc="-10" dirty="0">
                <a:solidFill>
                  <a:srgbClr val="9B9B9B"/>
                </a:solidFill>
                <a:latin typeface="GFHKAR+2 Bold"/>
                <a:cs typeface="GFHKAR+2 Bold"/>
              </a:rPr>
              <a:t>participating</a:t>
            </a:r>
          </a:p>
          <a:p>
            <a:pPr marL="838835" marR="0">
              <a:lnSpc>
                <a:spcPts val="4356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15" dirty="0">
                <a:solidFill>
                  <a:srgbClr val="9B9B9B"/>
                </a:solidFill>
                <a:latin typeface="GFHKAR+2 Bold"/>
                <a:cs typeface="GFHKAR+2 Bold"/>
              </a:rPr>
              <a:t>in</a:t>
            </a:r>
            <a:r>
              <a:rPr sz="4000" b="1" spc="-64" dirty="0">
                <a:solidFill>
                  <a:srgbClr val="9B9B9B"/>
                </a:solidFill>
                <a:latin typeface="GFHKAR+2 Bold"/>
                <a:cs typeface="GFHKAR+2 Bold"/>
              </a:rPr>
              <a:t> </a:t>
            </a:r>
            <a:r>
              <a:rPr sz="4000" b="1" dirty="0">
                <a:solidFill>
                  <a:srgbClr val="9B9B9B"/>
                </a:solidFill>
                <a:latin typeface="GFHKAR+2 Bold"/>
                <a:cs typeface="GFHKAR+2 Bold"/>
              </a:rPr>
              <a:t>a</a:t>
            </a:r>
            <a:r>
              <a:rPr sz="4000" b="1" spc="60" dirty="0">
                <a:solidFill>
                  <a:srgbClr val="9B9B9B"/>
                </a:solidFill>
                <a:latin typeface="GFHKAR+2 Bold"/>
                <a:cs typeface="GFHKAR+2 Bold"/>
              </a:rPr>
              <a:t> </a:t>
            </a:r>
            <a:r>
              <a:rPr sz="4000" b="1" spc="-24" dirty="0">
                <a:solidFill>
                  <a:srgbClr val="9B9B9B"/>
                </a:solidFill>
                <a:latin typeface="GFHKAR+2 Bold"/>
                <a:cs typeface="GFHKAR+2 Bold"/>
              </a:rPr>
              <a:t>COST</a:t>
            </a:r>
            <a:r>
              <a:rPr sz="4000" b="1" spc="93" dirty="0">
                <a:solidFill>
                  <a:srgbClr val="9B9B9B"/>
                </a:solidFill>
                <a:latin typeface="GFHKAR+2 Bold"/>
                <a:cs typeface="GFHKAR+2 Bold"/>
              </a:rPr>
              <a:t> </a:t>
            </a:r>
            <a:r>
              <a:rPr sz="4000" b="1" dirty="0">
                <a:solidFill>
                  <a:srgbClr val="9B9B9B"/>
                </a:solidFill>
                <a:latin typeface="GFHKAR+2 Bold"/>
                <a:cs typeface="GFHKAR+2 Bold"/>
              </a:rPr>
              <a:t>Action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21765" y="3412784"/>
            <a:ext cx="1438281" cy="510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18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10" dirty="0">
                <a:solidFill>
                  <a:srgbClr val="9B9B9B"/>
                </a:solidFill>
                <a:latin typeface="GFHKAR+2 Bold"/>
                <a:cs typeface="GFHKAR+2 Bold"/>
              </a:rPr>
              <a:t>Scientific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516745" y="3403259"/>
            <a:ext cx="1357646" cy="8060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18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13" dirty="0">
                <a:solidFill>
                  <a:srgbClr val="9B9B9B"/>
                </a:solidFill>
                <a:latin typeface="GFHKAR+2 Bold"/>
                <a:cs typeface="GFHKAR+2 Bold"/>
              </a:rPr>
              <a:t>Financial</a:t>
            </a:r>
          </a:p>
          <a:p>
            <a:pPr marL="28575" marR="0">
              <a:lnSpc>
                <a:spcPts val="23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9B9B9B"/>
                </a:solidFill>
                <a:latin typeface="GFHKAR+2 Bold"/>
                <a:cs typeface="GFHKAR+2 Bold"/>
              </a:rPr>
              <a:t>support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54780" y="4588551"/>
            <a:ext cx="1773649" cy="510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18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9B9B9B"/>
                </a:solidFill>
                <a:latin typeface="GFHKAR+2 Bold"/>
                <a:cs typeface="GFHKAR+2 Bold"/>
              </a:rPr>
              <a:t>Networking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04559" y="4588551"/>
            <a:ext cx="2031008" cy="8060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7106" marR="0">
              <a:lnSpc>
                <a:spcPts val="3718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9B9B9B"/>
                </a:solidFill>
                <a:latin typeface="GFHKAR+2 Bold"/>
                <a:cs typeface="GFHKAR+2 Bold"/>
              </a:rPr>
              <a:t>Career</a:t>
            </a:r>
          </a:p>
          <a:p>
            <a:pPr marL="0" marR="0">
              <a:lnSpc>
                <a:spcPts val="23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10" dirty="0">
                <a:solidFill>
                  <a:srgbClr val="9B9B9B"/>
                </a:solidFill>
                <a:latin typeface="GFHKAR+2 Bold"/>
                <a:cs typeface="GFHKAR+2 Bold"/>
              </a:rPr>
              <a:t>opportunities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514201" y="6305570"/>
            <a:ext cx="321351" cy="274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21" dirty="0">
                <a:solidFill>
                  <a:srgbClr val="000000"/>
                </a:solidFill>
                <a:latin typeface="GFHKAR+2 Bold"/>
                <a:cs typeface="GFHKAR+2 Bold"/>
              </a:rPr>
              <a:t>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7692" y="569783"/>
            <a:ext cx="5601141" cy="820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156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10" dirty="0">
                <a:solidFill>
                  <a:srgbClr val="9B9B9B"/>
                </a:solidFill>
                <a:latin typeface="GFHKAR+2 Bold"/>
                <a:cs typeface="GFHKAR+2 Bold"/>
              </a:rPr>
              <a:t>The </a:t>
            </a:r>
            <a:r>
              <a:rPr sz="4000" b="1" spc="-13" dirty="0">
                <a:solidFill>
                  <a:srgbClr val="9B9B9B"/>
                </a:solidFill>
                <a:latin typeface="GFHKAR+2 Bold"/>
                <a:cs typeface="GFHKAR+2 Bold"/>
              </a:rPr>
              <a:t>value</a:t>
            </a:r>
            <a:r>
              <a:rPr sz="4000" b="1" spc="72" dirty="0">
                <a:solidFill>
                  <a:srgbClr val="9B9B9B"/>
                </a:solidFill>
                <a:latin typeface="GFHKAR+2 Bold"/>
                <a:cs typeface="GFHKAR+2 Bold"/>
              </a:rPr>
              <a:t> </a:t>
            </a:r>
            <a:r>
              <a:rPr sz="4000" b="1" spc="-10" dirty="0">
                <a:solidFill>
                  <a:srgbClr val="9B9B9B"/>
                </a:solidFill>
                <a:latin typeface="GFHKAR+2 Bold"/>
                <a:cs typeface="GFHKAR+2 Bold"/>
              </a:rPr>
              <a:t>of</a:t>
            </a:r>
            <a:r>
              <a:rPr sz="4000" b="1" spc="28" dirty="0">
                <a:solidFill>
                  <a:srgbClr val="9B9B9B"/>
                </a:solidFill>
                <a:latin typeface="GFHKAR+2 Bold"/>
                <a:cs typeface="GFHKAR+2 Bold"/>
              </a:rPr>
              <a:t> </a:t>
            </a:r>
            <a:r>
              <a:rPr sz="4000" b="1" dirty="0">
                <a:solidFill>
                  <a:srgbClr val="9B9B9B"/>
                </a:solidFill>
                <a:latin typeface="GFHKAR+2 Bold"/>
                <a:cs typeface="GFHKAR+2 Bold"/>
              </a:rPr>
              <a:t>networking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617075" y="1574998"/>
            <a:ext cx="1225792" cy="392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BE5ABF"/>
                </a:solidFill>
                <a:latin typeface="GFHKAR+2 Bold"/>
                <a:cs typeface="GFHKAR+2 Bold"/>
              </a:rPr>
              <a:t>60</a:t>
            </a:r>
            <a:r>
              <a:rPr sz="1800" b="1" spc="-36" dirty="0">
                <a:solidFill>
                  <a:srgbClr val="BE5ABF"/>
                </a:solidFill>
                <a:latin typeface="GFHKAR+2 Bold"/>
                <a:cs typeface="GFHKAR+2 Bold"/>
              </a:rPr>
              <a:t> </a:t>
            </a:r>
            <a:r>
              <a:rPr sz="1800" b="1" dirty="0">
                <a:solidFill>
                  <a:srgbClr val="BE5ABF"/>
                </a:solidFill>
                <a:latin typeface="GFHKAR+2 Bold"/>
                <a:cs typeface="GFHKAR+2 Bold"/>
              </a:rPr>
              <a:t>Actions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7692" y="1734561"/>
            <a:ext cx="4207716" cy="509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14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14" dirty="0">
                <a:solidFill>
                  <a:srgbClr val="FF7958"/>
                </a:solidFill>
                <a:latin typeface="GFHKAR+2 Bold"/>
                <a:cs typeface="GFHKAR+2 Bold"/>
              </a:rPr>
              <a:t>Participation</a:t>
            </a:r>
            <a:r>
              <a:rPr sz="2400" b="1" spc="182" dirty="0">
                <a:solidFill>
                  <a:srgbClr val="FF7958"/>
                </a:solidFill>
                <a:latin typeface="GFHKAR+2 Bold"/>
                <a:cs typeface="GFHKAR+2 Bold"/>
              </a:rPr>
              <a:t> </a:t>
            </a:r>
            <a:r>
              <a:rPr sz="2400" b="1" spc="-19" dirty="0">
                <a:solidFill>
                  <a:srgbClr val="FF7958"/>
                </a:solidFill>
                <a:latin typeface="GFHKAR+2 Bold"/>
                <a:cs typeface="GFHKAR+2 Bold"/>
              </a:rPr>
              <a:t>in</a:t>
            </a:r>
            <a:r>
              <a:rPr sz="2400" b="1" spc="109" dirty="0">
                <a:solidFill>
                  <a:srgbClr val="FF7958"/>
                </a:solidFill>
                <a:latin typeface="GFHKAR+2 Bold"/>
                <a:cs typeface="GFHKAR+2 Bold"/>
              </a:rPr>
              <a:t> </a:t>
            </a:r>
            <a:r>
              <a:rPr sz="2400" b="1" spc="15" dirty="0">
                <a:solidFill>
                  <a:srgbClr val="FF7958"/>
                </a:solidFill>
                <a:latin typeface="GFHKAR+2 Bold"/>
                <a:cs typeface="GFHKAR+2 Bold"/>
              </a:rPr>
              <a:t>COST</a:t>
            </a:r>
            <a:r>
              <a:rPr sz="2400" b="1" spc="-73" dirty="0">
                <a:solidFill>
                  <a:srgbClr val="FF7958"/>
                </a:solidFill>
                <a:latin typeface="GFHKAR+2 Bold"/>
                <a:cs typeface="GFHKAR+2 Bold"/>
              </a:rPr>
              <a:t> </a:t>
            </a:r>
            <a:r>
              <a:rPr sz="2400" b="1" dirty="0">
                <a:solidFill>
                  <a:srgbClr val="FF7958"/>
                </a:solidFill>
                <a:latin typeface="GFHKAR+2 Bold"/>
                <a:cs typeface="GFHKAR+2 Bold"/>
              </a:rPr>
              <a:t>Actions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617075" y="1794454"/>
            <a:ext cx="1652820" cy="392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11" dirty="0">
                <a:solidFill>
                  <a:srgbClr val="BE5ABF"/>
                </a:solidFill>
                <a:latin typeface="GFHKAR+2 Bold"/>
                <a:cs typeface="GFHKAR+2 Bold"/>
              </a:rPr>
              <a:t>end</a:t>
            </a:r>
            <a:r>
              <a:rPr sz="1800" b="1" spc="19" dirty="0">
                <a:solidFill>
                  <a:srgbClr val="BE5ABF"/>
                </a:solidFill>
                <a:latin typeface="GFHKAR+2 Bold"/>
                <a:cs typeface="GFHKAR+2 Bold"/>
              </a:rPr>
              <a:t> </a:t>
            </a:r>
            <a:r>
              <a:rPr sz="1800" b="1" dirty="0">
                <a:solidFill>
                  <a:srgbClr val="BE5ABF"/>
                </a:solidFill>
                <a:latin typeface="GFHKAR+2 Bold"/>
                <a:cs typeface="GFHKAR+2 Bold"/>
              </a:rPr>
              <a:t>every</a:t>
            </a:r>
            <a:r>
              <a:rPr sz="1800" b="1" spc="39" dirty="0">
                <a:solidFill>
                  <a:srgbClr val="BE5ABF"/>
                </a:solidFill>
                <a:latin typeface="GFHKAR+2 Bold"/>
                <a:cs typeface="GFHKAR+2 Bold"/>
              </a:rPr>
              <a:t> </a:t>
            </a:r>
            <a:r>
              <a:rPr sz="1800" b="1" spc="-11" dirty="0">
                <a:solidFill>
                  <a:srgbClr val="BE5ABF"/>
                </a:solidFill>
                <a:latin typeface="GFHKAR+2 Bold"/>
                <a:cs typeface="GFHKAR+2 Bold"/>
              </a:rPr>
              <a:t>year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617075" y="2034433"/>
            <a:ext cx="1190459" cy="347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BE5ABF"/>
                </a:solidFill>
                <a:latin typeface="MHEORE+5"/>
                <a:cs typeface="MHEORE+5"/>
              </a:rPr>
              <a:t>(on</a:t>
            </a:r>
            <a:r>
              <a:rPr sz="1600" spc="-10" dirty="0">
                <a:solidFill>
                  <a:srgbClr val="BE5ABF"/>
                </a:solidFill>
                <a:latin typeface="MHEORE+5"/>
                <a:cs typeface="MHEORE+5"/>
              </a:rPr>
              <a:t> </a:t>
            </a:r>
            <a:r>
              <a:rPr sz="1600" spc="-23" dirty="0">
                <a:solidFill>
                  <a:srgbClr val="BE5ABF"/>
                </a:solidFill>
                <a:latin typeface="MHEORE+5"/>
                <a:cs typeface="MHEORE+5"/>
              </a:rPr>
              <a:t>average)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87692" y="2325746"/>
            <a:ext cx="3628286" cy="509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1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9B9B9B"/>
                </a:solidFill>
                <a:latin typeface="MHEORE+5"/>
                <a:cs typeface="MHEORE+5"/>
              </a:rPr>
              <a:t>Follow-up</a:t>
            </a:r>
            <a:r>
              <a:rPr sz="2400" spc="-78" dirty="0">
                <a:solidFill>
                  <a:srgbClr val="9B9B9B"/>
                </a:solidFill>
                <a:latin typeface="MHEORE+5"/>
                <a:cs typeface="MHEORE+5"/>
              </a:rPr>
              <a:t> </a:t>
            </a:r>
            <a:r>
              <a:rPr sz="2400" dirty="0">
                <a:solidFill>
                  <a:srgbClr val="9B9B9B"/>
                </a:solidFill>
                <a:latin typeface="MHEORE+5"/>
                <a:cs typeface="MHEORE+5"/>
              </a:rPr>
              <a:t>proposals</a:t>
            </a:r>
            <a:r>
              <a:rPr sz="2400" spc="25" dirty="0">
                <a:solidFill>
                  <a:srgbClr val="9B9B9B"/>
                </a:solidFill>
                <a:latin typeface="MHEORE+5"/>
                <a:cs typeface="MHEORE+5"/>
              </a:rPr>
              <a:t> </a:t>
            </a:r>
            <a:r>
              <a:rPr sz="2400" dirty="0">
                <a:solidFill>
                  <a:srgbClr val="9B9B9B"/>
                </a:solidFill>
                <a:latin typeface="MHEORE+5"/>
                <a:cs typeface="MHEORE+5"/>
              </a:rPr>
              <a:t>have</a:t>
            </a:r>
            <a:r>
              <a:rPr sz="2400" spc="-74" dirty="0">
                <a:solidFill>
                  <a:srgbClr val="9B9B9B"/>
                </a:solidFill>
                <a:latin typeface="MHEORE+5"/>
                <a:cs typeface="MHEORE+5"/>
              </a:rPr>
              <a:t> </a:t>
            </a:r>
            <a:r>
              <a:rPr sz="2400" dirty="0">
                <a:solidFill>
                  <a:srgbClr val="9B9B9B"/>
                </a:solidFill>
                <a:latin typeface="MHEORE+5"/>
                <a:cs typeface="MHEORE+5"/>
              </a:rPr>
              <a:t>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87692" y="2688330"/>
            <a:ext cx="4151942" cy="509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14"/>
              </a:lnSpc>
              <a:spcBef>
                <a:spcPts val="0"/>
              </a:spcBef>
              <a:spcAft>
                <a:spcPts val="0"/>
              </a:spcAft>
            </a:pPr>
            <a:r>
              <a:rPr sz="2400" spc="10" dirty="0">
                <a:solidFill>
                  <a:srgbClr val="9B9B9B"/>
                </a:solidFill>
                <a:latin typeface="MHEORE+5"/>
                <a:cs typeface="MHEORE+5"/>
              </a:rPr>
              <a:t>success</a:t>
            </a:r>
            <a:r>
              <a:rPr sz="2400" spc="-54" dirty="0">
                <a:solidFill>
                  <a:srgbClr val="9B9B9B"/>
                </a:solidFill>
                <a:latin typeface="MHEORE+5"/>
                <a:cs typeface="MHEORE+5"/>
              </a:rPr>
              <a:t> </a:t>
            </a:r>
            <a:r>
              <a:rPr sz="2400" dirty="0">
                <a:solidFill>
                  <a:srgbClr val="9B9B9B"/>
                </a:solidFill>
                <a:latin typeface="MHEORE+5"/>
                <a:cs typeface="MHEORE+5"/>
              </a:rPr>
              <a:t>rate of</a:t>
            </a:r>
            <a:r>
              <a:rPr sz="2400" spc="12" dirty="0">
                <a:solidFill>
                  <a:srgbClr val="9B9B9B"/>
                </a:solidFill>
                <a:latin typeface="MHEORE+5"/>
                <a:cs typeface="MHEORE+5"/>
              </a:rPr>
              <a:t> </a:t>
            </a:r>
            <a:r>
              <a:rPr sz="2400" dirty="0">
                <a:solidFill>
                  <a:srgbClr val="9B9B9B"/>
                </a:solidFill>
                <a:latin typeface="MHEORE+5"/>
                <a:cs typeface="MHEORE+5"/>
              </a:rPr>
              <a:t>more</a:t>
            </a:r>
            <a:r>
              <a:rPr sz="2400" spc="24" dirty="0">
                <a:solidFill>
                  <a:srgbClr val="9B9B9B"/>
                </a:solidFill>
                <a:latin typeface="MHEORE+5"/>
                <a:cs typeface="MHEORE+5"/>
              </a:rPr>
              <a:t> </a:t>
            </a:r>
            <a:r>
              <a:rPr sz="2400" dirty="0">
                <a:solidFill>
                  <a:srgbClr val="9B9B9B"/>
                </a:solidFill>
                <a:latin typeface="MHEORE+5"/>
                <a:cs typeface="MHEORE+5"/>
              </a:rPr>
              <a:t>than</a:t>
            </a:r>
            <a:r>
              <a:rPr sz="2400" spc="19" dirty="0">
                <a:solidFill>
                  <a:srgbClr val="9B9B9B"/>
                </a:solidFill>
                <a:latin typeface="MHEORE+5"/>
                <a:cs typeface="MHEORE+5"/>
              </a:rPr>
              <a:t> </a:t>
            </a:r>
            <a:r>
              <a:rPr sz="2400" spc="-31" dirty="0">
                <a:solidFill>
                  <a:srgbClr val="9B9B9B"/>
                </a:solidFill>
                <a:latin typeface="JKJQGF+1 Regular"/>
                <a:cs typeface="JKJQGF+1 Regular"/>
              </a:rPr>
              <a:t>37%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915660" y="3258860"/>
            <a:ext cx="1762043" cy="805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0779" marR="0">
              <a:lnSpc>
                <a:spcPts val="3718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12" dirty="0">
                <a:solidFill>
                  <a:srgbClr val="FFFFFF"/>
                </a:solidFill>
                <a:latin typeface="GFHKAR+2 Bold"/>
                <a:cs typeface="GFHKAR+2 Bold"/>
              </a:rPr>
              <a:t>COST</a:t>
            </a:r>
          </a:p>
          <a:p>
            <a:pPr marL="0" marR="0">
              <a:lnSpc>
                <a:spcPts val="232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GFHKAR+2 Bold"/>
                <a:cs typeface="GFHKAR+2 Bold"/>
              </a:rPr>
              <a:t>programme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617075" y="3261304"/>
            <a:ext cx="2197541" cy="392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77CEAC"/>
                </a:solidFill>
                <a:latin typeface="NNFQNM+2 Bold"/>
                <a:cs typeface="NNFQNM+2 Bold"/>
              </a:rPr>
              <a:t>€5.8</a:t>
            </a:r>
            <a:r>
              <a:rPr sz="1800" b="1" spc="-31" dirty="0">
                <a:solidFill>
                  <a:srgbClr val="77CEAC"/>
                </a:solidFill>
                <a:latin typeface="NNFQNM+2 Bold"/>
                <a:cs typeface="NNFQNM+2 Bold"/>
              </a:rPr>
              <a:t> </a:t>
            </a:r>
            <a:r>
              <a:rPr sz="1800" b="1" dirty="0">
                <a:solidFill>
                  <a:srgbClr val="77CEAC"/>
                </a:solidFill>
                <a:latin typeface="NNFQNM+2 Bold"/>
                <a:cs typeface="NNFQNM+2 Bold"/>
              </a:rPr>
              <a:t>million spin</a:t>
            </a:r>
            <a:r>
              <a:rPr sz="1800" b="1" spc="30" dirty="0">
                <a:solidFill>
                  <a:srgbClr val="77CEAC"/>
                </a:solidFill>
                <a:latin typeface="GFHKAR+2 Bold"/>
                <a:cs typeface="GFHKAR+2 Bold"/>
              </a:rPr>
              <a:t>-off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617075" y="3480633"/>
            <a:ext cx="2043747" cy="392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77CEAC"/>
                </a:solidFill>
                <a:latin typeface="GFHKAR+2 Bold"/>
                <a:cs typeface="GFHKAR+2 Bold"/>
              </a:rPr>
              <a:t>funding</a:t>
            </a:r>
            <a:r>
              <a:rPr sz="1800" b="1" spc="23" dirty="0">
                <a:solidFill>
                  <a:srgbClr val="77CEAC"/>
                </a:solidFill>
                <a:latin typeface="GFHKAR+2 Bold"/>
                <a:cs typeface="GFHKAR+2 Bold"/>
              </a:rPr>
              <a:t> </a:t>
            </a:r>
            <a:r>
              <a:rPr sz="1800" b="1" spc="19" dirty="0">
                <a:solidFill>
                  <a:srgbClr val="77CEAC"/>
                </a:solidFill>
                <a:latin typeface="GFHKAR+2 Bold"/>
                <a:cs typeface="GFHKAR+2 Bold"/>
              </a:rPr>
              <a:t>per</a:t>
            </a:r>
            <a:r>
              <a:rPr sz="1800" b="1" dirty="0">
                <a:solidFill>
                  <a:srgbClr val="77CEAC"/>
                </a:solidFill>
                <a:latin typeface="GFHKAR+2 Bold"/>
                <a:cs typeface="GFHKAR+2 Bold"/>
              </a:rPr>
              <a:t> Action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617075" y="3720947"/>
            <a:ext cx="1190370" cy="347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4"/>
              </a:lnSpc>
              <a:spcBef>
                <a:spcPts val="0"/>
              </a:spcBef>
              <a:spcAft>
                <a:spcPts val="0"/>
              </a:spcAft>
            </a:pPr>
            <a:r>
              <a:rPr sz="1550" spc="18" dirty="0">
                <a:solidFill>
                  <a:srgbClr val="77CEAC"/>
                </a:solidFill>
                <a:latin typeface="MHEORE+5"/>
                <a:cs typeface="MHEORE+5"/>
              </a:rPr>
              <a:t>(on</a:t>
            </a:r>
            <a:r>
              <a:rPr sz="1550" dirty="0">
                <a:solidFill>
                  <a:srgbClr val="77CEAC"/>
                </a:solidFill>
                <a:latin typeface="MHEORE+5"/>
                <a:cs typeface="MHEORE+5"/>
              </a:rPr>
              <a:t> average)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617075" y="5044003"/>
            <a:ext cx="1958305" cy="392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7958"/>
                </a:solidFill>
                <a:latin typeface="NNFQNM+2 Bold"/>
                <a:cs typeface="NNFQNM+2 Bold"/>
              </a:rPr>
              <a:t>€2.6</a:t>
            </a:r>
            <a:r>
              <a:rPr sz="1800" b="1" spc="-31" dirty="0">
                <a:solidFill>
                  <a:srgbClr val="FF7958"/>
                </a:solidFill>
                <a:latin typeface="NNFQNM+2 Bold"/>
                <a:cs typeface="NNFQNM+2 Bold"/>
              </a:rPr>
              <a:t> </a:t>
            </a:r>
            <a:r>
              <a:rPr sz="1800" b="1" dirty="0">
                <a:solidFill>
                  <a:srgbClr val="FF7958"/>
                </a:solidFill>
                <a:latin typeface="NNFQNM+2 Bold"/>
                <a:cs typeface="NNFQNM+2 Bold"/>
              </a:rPr>
              <a:t>billion</a:t>
            </a:r>
            <a:r>
              <a:rPr sz="1800" b="1" spc="16" dirty="0">
                <a:solidFill>
                  <a:srgbClr val="FF7958"/>
                </a:solidFill>
                <a:latin typeface="NNFQNM+2 Bold"/>
                <a:cs typeface="NNFQNM+2 Bold"/>
              </a:rPr>
              <a:t> </a:t>
            </a:r>
            <a:r>
              <a:rPr sz="1800" b="1" dirty="0">
                <a:solidFill>
                  <a:srgbClr val="FF7958"/>
                </a:solidFill>
                <a:latin typeface="GFHKAR+2 Bold"/>
                <a:cs typeface="GFHKAR+2 Bold"/>
              </a:rPr>
              <a:t>across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617075" y="5263332"/>
            <a:ext cx="1507819" cy="392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7958"/>
                </a:solidFill>
                <a:latin typeface="GFHKAR+2 Bold"/>
                <a:cs typeface="GFHKAR+2 Bold"/>
              </a:rPr>
              <a:t>Horizon</a:t>
            </a:r>
            <a:r>
              <a:rPr sz="1800" b="1" spc="11" dirty="0">
                <a:solidFill>
                  <a:srgbClr val="FF7958"/>
                </a:solidFill>
                <a:latin typeface="GFHKAR+2 Bold"/>
                <a:cs typeface="GFHKAR+2 Bold"/>
              </a:rPr>
              <a:t> </a:t>
            </a:r>
            <a:r>
              <a:rPr sz="1800" b="1" dirty="0">
                <a:solidFill>
                  <a:srgbClr val="FF7958"/>
                </a:solidFill>
                <a:latin typeface="GFHKAR+2 Bold"/>
                <a:cs typeface="GFHKAR+2 Bold"/>
              </a:rPr>
              <a:t>2020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514201" y="6305570"/>
            <a:ext cx="321351" cy="274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21" dirty="0">
                <a:solidFill>
                  <a:srgbClr val="000000"/>
                </a:solidFill>
                <a:latin typeface="GFHKAR+2 Bold"/>
                <a:cs typeface="GFHKAR+2 Bold"/>
              </a:rPr>
              <a:t>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AD7A1AF-D802-46AD-9053-8C3BAA180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059" y="0"/>
            <a:ext cx="96098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9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3925" y="1829811"/>
            <a:ext cx="2073075" cy="509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14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15" dirty="0">
                <a:solidFill>
                  <a:srgbClr val="9B9B9B"/>
                </a:solidFill>
                <a:latin typeface="GFHKAR+2 Bold"/>
                <a:cs typeface="GFHKAR+2 Bold"/>
              </a:rPr>
              <a:t>COST</a:t>
            </a:r>
            <a:r>
              <a:rPr sz="2400" b="1" spc="-68" dirty="0">
                <a:solidFill>
                  <a:srgbClr val="9B9B9B"/>
                </a:solidFill>
                <a:latin typeface="GFHKAR+2 Bold"/>
                <a:cs typeface="GFHKAR+2 Bold"/>
              </a:rPr>
              <a:t> </a:t>
            </a:r>
            <a:r>
              <a:rPr sz="2400" b="1" dirty="0">
                <a:solidFill>
                  <a:srgbClr val="9B9B9B"/>
                </a:solidFill>
                <a:latin typeface="GFHKAR+2 Bold"/>
                <a:cs typeface="GFHKAR+2 Bold"/>
              </a:rPr>
              <a:t>Actions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5985" y="2599746"/>
            <a:ext cx="4098505" cy="28682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91"/>
              </a:lnSpc>
              <a:spcBef>
                <a:spcPts val="0"/>
              </a:spcBef>
              <a:spcAft>
                <a:spcPts val="0"/>
              </a:spcAft>
            </a:pPr>
            <a:r>
              <a:rPr sz="6000" b="1" dirty="0">
                <a:solidFill>
                  <a:srgbClr val="69B6CF"/>
                </a:solidFill>
                <a:latin typeface="GFHKAR+2 Bold"/>
                <a:cs typeface="GFHKAR+2 Bold"/>
              </a:rPr>
              <a:t>An</a:t>
            </a:r>
            <a:r>
              <a:rPr sz="6000" b="1" spc="-35" dirty="0">
                <a:solidFill>
                  <a:srgbClr val="69B6CF"/>
                </a:solidFill>
                <a:latin typeface="GFHKAR+2 Bold"/>
                <a:cs typeface="GFHKAR+2 Bold"/>
              </a:rPr>
              <a:t> </a:t>
            </a:r>
            <a:r>
              <a:rPr sz="6000" b="1" dirty="0">
                <a:solidFill>
                  <a:srgbClr val="69B6CF"/>
                </a:solidFill>
                <a:latin typeface="GFHKAR+2 Bold"/>
                <a:cs typeface="GFHKAR+2 Bold"/>
              </a:rPr>
              <a:t>efficient</a:t>
            </a:r>
          </a:p>
          <a:p>
            <a:pPr marL="0" marR="0">
              <a:lnSpc>
                <a:spcPts val="6460"/>
              </a:lnSpc>
              <a:spcBef>
                <a:spcPts val="0"/>
              </a:spcBef>
              <a:spcAft>
                <a:spcPts val="0"/>
              </a:spcAft>
            </a:pPr>
            <a:r>
              <a:rPr sz="6000" b="1" dirty="0">
                <a:solidFill>
                  <a:srgbClr val="69B6CF"/>
                </a:solidFill>
                <a:latin typeface="GFHKAR+2 Bold"/>
                <a:cs typeface="GFHKAR+2 Bold"/>
              </a:rPr>
              <a:t>networking</a:t>
            </a:r>
          </a:p>
          <a:p>
            <a:pPr marL="0" marR="0">
              <a:lnSpc>
                <a:spcPts val="6532"/>
              </a:lnSpc>
              <a:spcBef>
                <a:spcPts val="0"/>
              </a:spcBef>
              <a:spcAft>
                <a:spcPts val="0"/>
              </a:spcAft>
            </a:pPr>
            <a:r>
              <a:rPr sz="6000" b="1" spc="-27" dirty="0">
                <a:solidFill>
                  <a:srgbClr val="69B6CF"/>
                </a:solidFill>
                <a:latin typeface="GFHKAR+2 Bold"/>
                <a:cs typeface="GFHKAR+2 Bold"/>
              </a:rPr>
              <a:t>tool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514201" y="6305570"/>
            <a:ext cx="321351" cy="274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21" dirty="0">
                <a:solidFill>
                  <a:srgbClr val="000000"/>
                </a:solidFill>
                <a:latin typeface="GFHKAR+2 Bold"/>
                <a:cs typeface="GFHKAR+2 Bold"/>
              </a:rPr>
              <a:t>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7692" y="569783"/>
            <a:ext cx="3348913" cy="820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156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23" dirty="0">
                <a:solidFill>
                  <a:srgbClr val="9B9B9B"/>
                </a:solidFill>
                <a:latin typeface="GFHKAR+2 Bold"/>
                <a:cs typeface="GFHKAR+2 Bold"/>
              </a:rPr>
              <a:t>COST</a:t>
            </a:r>
            <a:r>
              <a:rPr sz="4000" b="1" spc="96" dirty="0">
                <a:solidFill>
                  <a:srgbClr val="9B9B9B"/>
                </a:solidFill>
                <a:latin typeface="GFHKAR+2 Bold"/>
                <a:cs typeface="GFHKAR+2 Bold"/>
              </a:rPr>
              <a:t> </a:t>
            </a:r>
            <a:r>
              <a:rPr sz="4000" b="1" dirty="0">
                <a:solidFill>
                  <a:srgbClr val="9B9B9B"/>
                </a:solidFill>
                <a:latin typeface="GFHKAR+2 Bold"/>
                <a:cs typeface="GFHKAR+2 Bold"/>
              </a:rPr>
              <a:t>Actions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7057" y="1190792"/>
            <a:ext cx="4116229" cy="436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8"/>
              </a:lnSpc>
              <a:spcBef>
                <a:spcPts val="0"/>
              </a:spcBef>
              <a:spcAft>
                <a:spcPts val="0"/>
              </a:spcAft>
            </a:pPr>
            <a:r>
              <a:rPr sz="2050" spc="-23" dirty="0">
                <a:solidFill>
                  <a:srgbClr val="9B9B9B"/>
                </a:solidFill>
                <a:latin typeface="MHEORE+5"/>
                <a:cs typeface="MHEORE+5"/>
              </a:rPr>
              <a:t>AN</a:t>
            </a:r>
            <a:r>
              <a:rPr sz="2050" spc="-50" dirty="0">
                <a:solidFill>
                  <a:srgbClr val="9B9B9B"/>
                </a:solidFill>
                <a:latin typeface="MHEORE+5"/>
                <a:cs typeface="MHEORE+5"/>
              </a:rPr>
              <a:t> </a:t>
            </a:r>
            <a:r>
              <a:rPr sz="2050" spc="-11" dirty="0">
                <a:solidFill>
                  <a:srgbClr val="9B9B9B"/>
                </a:solidFill>
                <a:latin typeface="MHEORE+5"/>
                <a:cs typeface="MHEORE+5"/>
              </a:rPr>
              <a:t>EFFICIENT</a:t>
            </a:r>
            <a:r>
              <a:rPr sz="2050" spc="-45" dirty="0">
                <a:solidFill>
                  <a:srgbClr val="9B9B9B"/>
                </a:solidFill>
                <a:latin typeface="MHEORE+5"/>
                <a:cs typeface="MHEORE+5"/>
              </a:rPr>
              <a:t> </a:t>
            </a:r>
            <a:r>
              <a:rPr sz="2050" dirty="0">
                <a:solidFill>
                  <a:srgbClr val="9B9B9B"/>
                </a:solidFill>
                <a:latin typeface="MHEORE+5"/>
                <a:cs typeface="MHEORE+5"/>
              </a:rPr>
              <a:t>NETWORKING</a:t>
            </a:r>
            <a:r>
              <a:rPr sz="2050" spc="-186" dirty="0">
                <a:solidFill>
                  <a:srgbClr val="9B9B9B"/>
                </a:solidFill>
                <a:latin typeface="MHEORE+5"/>
                <a:cs typeface="MHEORE+5"/>
              </a:rPr>
              <a:t> </a:t>
            </a:r>
            <a:r>
              <a:rPr sz="2050" dirty="0">
                <a:solidFill>
                  <a:srgbClr val="9B9B9B"/>
                </a:solidFill>
                <a:latin typeface="MHEORE+5"/>
                <a:cs typeface="MHEORE+5"/>
              </a:rPr>
              <a:t>TOOL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98790" y="1443553"/>
            <a:ext cx="1547423" cy="392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B9B9B"/>
                </a:solidFill>
                <a:latin typeface="JKJQGF+1 Regular"/>
                <a:cs typeface="JKJQGF+1 Regular"/>
              </a:rPr>
              <a:t>Memorandum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098790" y="1720159"/>
            <a:ext cx="1860771" cy="392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800" spc="19" dirty="0">
                <a:solidFill>
                  <a:srgbClr val="9B9B9B"/>
                </a:solidFill>
                <a:latin typeface="JKJQGF+1 Regular"/>
                <a:cs typeface="JKJQGF+1 Regular"/>
              </a:rPr>
              <a:t>of</a:t>
            </a:r>
            <a:r>
              <a:rPr sz="1800" spc="-38" dirty="0">
                <a:solidFill>
                  <a:srgbClr val="9B9B9B"/>
                </a:solidFill>
                <a:latin typeface="JKJQGF+1 Regular"/>
                <a:cs typeface="JKJQGF+1 Regular"/>
              </a:rPr>
              <a:t> </a:t>
            </a:r>
            <a:r>
              <a:rPr sz="1800" dirty="0">
                <a:solidFill>
                  <a:srgbClr val="9B9B9B"/>
                </a:solidFill>
                <a:latin typeface="JKJQGF+1 Regular"/>
                <a:cs typeface="JKJQGF+1 Regular"/>
              </a:rPr>
              <a:t>Understanding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7692" y="2116653"/>
            <a:ext cx="2655384" cy="1212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7958"/>
                </a:solidFill>
                <a:latin typeface="GFHKAR+2 Bold"/>
                <a:cs typeface="GFHKAR+2 Bold"/>
              </a:rPr>
              <a:t>COST</a:t>
            </a:r>
            <a:r>
              <a:rPr sz="1800" b="1" spc="-23" dirty="0">
                <a:solidFill>
                  <a:srgbClr val="FF7958"/>
                </a:solidFill>
                <a:latin typeface="GFHKAR+2 Bold"/>
                <a:cs typeface="GFHKAR+2 Bold"/>
              </a:rPr>
              <a:t> </a:t>
            </a:r>
            <a:r>
              <a:rPr sz="1800" b="1" dirty="0">
                <a:solidFill>
                  <a:srgbClr val="FF7958"/>
                </a:solidFill>
                <a:latin typeface="GFHKAR+2 Bold"/>
                <a:cs typeface="GFHKAR+2 Bold"/>
              </a:rPr>
              <a:t>provides</a:t>
            </a:r>
            <a:r>
              <a:rPr sz="1800" b="1" spc="-77" dirty="0">
                <a:solidFill>
                  <a:srgbClr val="FF7958"/>
                </a:solidFill>
                <a:latin typeface="GFHKAR+2 Bold"/>
                <a:cs typeface="GFHKAR+2 Bold"/>
              </a:rPr>
              <a:t> </a:t>
            </a:r>
            <a:r>
              <a:rPr sz="1800" b="1" spc="-10" dirty="0">
                <a:solidFill>
                  <a:srgbClr val="FF7958"/>
                </a:solidFill>
                <a:latin typeface="GFHKAR+2 Bold"/>
                <a:cs typeface="GFHKAR+2 Bold"/>
              </a:rPr>
              <a:t>funding</a:t>
            </a:r>
          </a:p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sz="1800" spc="12" dirty="0">
                <a:solidFill>
                  <a:srgbClr val="9B9B9B"/>
                </a:solidFill>
                <a:latin typeface="JKJQGF+1 Regular"/>
                <a:cs typeface="JKJQGF+1 Regular"/>
              </a:rPr>
              <a:t>for</a:t>
            </a:r>
            <a:r>
              <a:rPr sz="1800" spc="-21" dirty="0">
                <a:solidFill>
                  <a:srgbClr val="9B9B9B"/>
                </a:solidFill>
                <a:latin typeface="JKJQGF+1 Regular"/>
                <a:cs typeface="JKJQGF+1 Regular"/>
              </a:rPr>
              <a:t> </a:t>
            </a:r>
            <a:r>
              <a:rPr sz="1800" dirty="0">
                <a:solidFill>
                  <a:srgbClr val="9B9B9B"/>
                </a:solidFill>
                <a:latin typeface="JKJQGF+1 Regular"/>
                <a:cs typeface="JKJQGF+1 Regular"/>
              </a:rPr>
              <a:t>research</a:t>
            </a:r>
            <a:r>
              <a:rPr sz="1800" spc="-109" dirty="0">
                <a:solidFill>
                  <a:srgbClr val="9B9B9B"/>
                </a:solidFill>
                <a:latin typeface="JKJQGF+1 Regular"/>
                <a:cs typeface="JKJQGF+1 Regular"/>
              </a:rPr>
              <a:t> </a:t>
            </a:r>
            <a:r>
              <a:rPr sz="1800" dirty="0">
                <a:solidFill>
                  <a:srgbClr val="9B9B9B"/>
                </a:solidFill>
                <a:latin typeface="JKJQGF+1 Regular"/>
                <a:cs typeface="JKJQGF+1 Regular"/>
              </a:rPr>
              <a:t>coordination</a:t>
            </a:r>
          </a:p>
          <a:p>
            <a:pPr marL="0" marR="0">
              <a:lnSpc>
                <a:spcPts val="2101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B9B9B"/>
                </a:solidFill>
                <a:latin typeface="JKJQGF+1 Regular"/>
                <a:cs typeface="JKJQGF+1 Regular"/>
              </a:rPr>
              <a:t>and</a:t>
            </a:r>
            <a:r>
              <a:rPr sz="1800" spc="-48" dirty="0">
                <a:solidFill>
                  <a:srgbClr val="9B9B9B"/>
                </a:solidFill>
                <a:latin typeface="JKJQGF+1 Regular"/>
                <a:cs typeface="JKJQGF+1 Regular"/>
              </a:rPr>
              <a:t> </a:t>
            </a:r>
            <a:r>
              <a:rPr sz="1800" dirty="0">
                <a:solidFill>
                  <a:srgbClr val="9B9B9B"/>
                </a:solidFill>
                <a:latin typeface="JKJQGF+1 Regular"/>
                <a:cs typeface="JKJQGF+1 Regular"/>
              </a:rPr>
              <a:t>capacity</a:t>
            </a:r>
            <a:r>
              <a:rPr sz="1800" spc="50" dirty="0">
                <a:solidFill>
                  <a:srgbClr val="9B9B9B"/>
                </a:solidFill>
                <a:latin typeface="JKJQGF+1 Regular"/>
                <a:cs typeface="JKJQGF+1 Regular"/>
              </a:rPr>
              <a:t> </a:t>
            </a:r>
            <a:r>
              <a:rPr sz="1800" spc="-12" dirty="0">
                <a:solidFill>
                  <a:srgbClr val="9B9B9B"/>
                </a:solidFill>
                <a:latin typeface="JKJQGF+1 Regular"/>
                <a:cs typeface="JKJQGF+1 Regular"/>
              </a:rPr>
              <a:t>building</a:t>
            </a:r>
          </a:p>
          <a:p>
            <a:pPr marL="0" marR="0">
              <a:lnSpc>
                <a:spcPts val="2176"/>
              </a:lnSpc>
              <a:spcBef>
                <a:spcPts val="0"/>
              </a:spcBef>
              <a:spcAft>
                <a:spcPts val="0"/>
              </a:spcAft>
            </a:pPr>
            <a:r>
              <a:rPr sz="1800" spc="-10" dirty="0">
                <a:solidFill>
                  <a:srgbClr val="9B9B9B"/>
                </a:solidFill>
                <a:latin typeface="JKJQGF+1 Regular"/>
                <a:cs typeface="JKJQGF+1 Regular"/>
              </a:rPr>
              <a:t>activities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098790" y="2504638"/>
            <a:ext cx="860293" cy="392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B9B9B"/>
                </a:solidFill>
                <a:latin typeface="JKJQGF+1 Regular"/>
                <a:cs typeface="JKJQGF+1 Regular"/>
              </a:rPr>
              <a:t>4</a:t>
            </a:r>
            <a:r>
              <a:rPr sz="1800" spc="-32" dirty="0">
                <a:solidFill>
                  <a:srgbClr val="9B9B9B"/>
                </a:solidFill>
                <a:latin typeface="JKJQGF+1 Regular"/>
                <a:cs typeface="JKJQGF+1 Regular"/>
              </a:rPr>
              <a:t> </a:t>
            </a:r>
            <a:r>
              <a:rPr sz="1800" dirty="0">
                <a:solidFill>
                  <a:srgbClr val="9B9B9B"/>
                </a:solidFill>
                <a:latin typeface="JKJQGF+1 Regular"/>
                <a:cs typeface="JKJQGF+1 Regular"/>
              </a:rPr>
              <a:t>years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098790" y="3288228"/>
            <a:ext cx="2687203" cy="668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B9B9B"/>
                </a:solidFill>
                <a:latin typeface="JKJQGF+1 Regular"/>
                <a:cs typeface="JKJQGF+1 Regular"/>
              </a:rPr>
              <a:t>Min</a:t>
            </a:r>
            <a:r>
              <a:rPr sz="1800" spc="-22" dirty="0">
                <a:solidFill>
                  <a:srgbClr val="9B9B9B"/>
                </a:solidFill>
                <a:latin typeface="JKJQGF+1 Regular"/>
                <a:cs typeface="JKJQGF+1 Regular"/>
              </a:rPr>
              <a:t> </a:t>
            </a:r>
            <a:r>
              <a:rPr sz="1800" dirty="0">
                <a:solidFill>
                  <a:srgbClr val="9B9B9B"/>
                </a:solidFill>
                <a:latin typeface="JKJQGF+1 Regular"/>
                <a:cs typeface="JKJQGF+1 Regular"/>
              </a:rPr>
              <a:t>7</a:t>
            </a:r>
            <a:r>
              <a:rPr sz="1800" spc="41" dirty="0">
                <a:solidFill>
                  <a:srgbClr val="9B9B9B"/>
                </a:solidFill>
                <a:latin typeface="JKJQGF+1 Regular"/>
                <a:cs typeface="JKJQGF+1 Regular"/>
              </a:rPr>
              <a:t> </a:t>
            </a:r>
            <a:r>
              <a:rPr sz="1800" dirty="0">
                <a:solidFill>
                  <a:srgbClr val="9B9B9B"/>
                </a:solidFill>
                <a:latin typeface="JKJQGF+1 Regular"/>
                <a:cs typeface="JKJQGF+1 Regular"/>
              </a:rPr>
              <a:t>countries,</a:t>
            </a:r>
            <a:r>
              <a:rPr sz="1800" spc="-14" dirty="0">
                <a:solidFill>
                  <a:srgbClr val="9B9B9B"/>
                </a:solidFill>
                <a:latin typeface="JKJQGF+1 Regular"/>
                <a:cs typeface="JKJQGF+1 Regular"/>
              </a:rPr>
              <a:t> </a:t>
            </a:r>
            <a:r>
              <a:rPr sz="1800" dirty="0">
                <a:solidFill>
                  <a:srgbClr val="9B9B9B"/>
                </a:solidFill>
                <a:latin typeface="JKJQGF+1 Regular"/>
                <a:cs typeface="JKJQGF+1 Regular"/>
              </a:rPr>
              <a:t>average</a:t>
            </a:r>
          </a:p>
          <a:p>
            <a:pPr marL="0" marR="0">
              <a:lnSpc>
                <a:spcPts val="2176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B9B9B"/>
                </a:solidFill>
                <a:latin typeface="JKJQGF+1 Regular"/>
                <a:cs typeface="JKJQGF+1 Regular"/>
              </a:rPr>
              <a:t>participation</a:t>
            </a:r>
            <a:r>
              <a:rPr sz="1800" spc="52" dirty="0">
                <a:solidFill>
                  <a:srgbClr val="9B9B9B"/>
                </a:solidFill>
                <a:latin typeface="JKJQGF+1 Regular"/>
                <a:cs typeface="JKJQGF+1 Regular"/>
              </a:rPr>
              <a:t> </a:t>
            </a:r>
            <a:r>
              <a:rPr sz="1800" dirty="0">
                <a:solidFill>
                  <a:srgbClr val="9B9B9B"/>
                </a:solidFill>
                <a:latin typeface="JKJQGF+1 Regular"/>
                <a:cs typeface="JKJQGF+1 Regular"/>
              </a:rPr>
              <a:t>30</a:t>
            </a:r>
            <a:r>
              <a:rPr sz="1800" spc="47" dirty="0">
                <a:solidFill>
                  <a:srgbClr val="9B9B9B"/>
                </a:solidFill>
                <a:latin typeface="JKJQGF+1 Regular"/>
                <a:cs typeface="JKJQGF+1 Regular"/>
              </a:rPr>
              <a:t> </a:t>
            </a:r>
            <a:r>
              <a:rPr sz="1800" dirty="0">
                <a:solidFill>
                  <a:srgbClr val="9B9B9B"/>
                </a:solidFill>
                <a:latin typeface="JKJQGF+1 Regular"/>
                <a:cs typeface="JKJQGF+1 Regular"/>
              </a:rPr>
              <a:t>countries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87692" y="3442533"/>
            <a:ext cx="2125440" cy="668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B9B9B"/>
                </a:solidFill>
                <a:latin typeface="JKJQGF+1 Regular"/>
                <a:cs typeface="JKJQGF+1 Regular"/>
              </a:rPr>
              <a:t>COST</a:t>
            </a:r>
            <a:r>
              <a:rPr sz="1800" spc="-20" dirty="0">
                <a:solidFill>
                  <a:srgbClr val="9B9B9B"/>
                </a:solidFill>
                <a:latin typeface="JKJQGF+1 Regular"/>
                <a:cs typeface="JKJQGF+1 Regular"/>
              </a:rPr>
              <a:t> </a:t>
            </a:r>
            <a:r>
              <a:rPr sz="1800" spc="-25" dirty="0">
                <a:solidFill>
                  <a:srgbClr val="9B9B9B"/>
                </a:solidFill>
                <a:latin typeface="JKJQGF+1 Regular"/>
                <a:cs typeface="JKJQGF+1 Regular"/>
              </a:rPr>
              <a:t>is</a:t>
            </a:r>
            <a:r>
              <a:rPr sz="1800" spc="48" dirty="0">
                <a:solidFill>
                  <a:srgbClr val="9B9B9B"/>
                </a:solidFill>
                <a:latin typeface="JKJQGF+1 Regular"/>
                <a:cs typeface="JKJQGF+1 Regular"/>
              </a:rPr>
              <a:t> </a:t>
            </a:r>
            <a:r>
              <a:rPr sz="1800" dirty="0">
                <a:solidFill>
                  <a:srgbClr val="9B9B9B"/>
                </a:solidFill>
                <a:latin typeface="JKJQGF+1 Regular"/>
                <a:cs typeface="JKJQGF+1 Regular"/>
              </a:rPr>
              <a:t>not</a:t>
            </a:r>
            <a:r>
              <a:rPr sz="1800" spc="-51" dirty="0">
                <a:solidFill>
                  <a:srgbClr val="9B9B9B"/>
                </a:solidFill>
                <a:latin typeface="JKJQGF+1 Regular"/>
                <a:cs typeface="JKJQGF+1 Regular"/>
              </a:rPr>
              <a:t> </a:t>
            </a:r>
            <a:r>
              <a:rPr sz="1800" dirty="0">
                <a:solidFill>
                  <a:srgbClr val="9B9B9B"/>
                </a:solidFill>
                <a:latin typeface="JKJQGF+1 Regular"/>
                <a:cs typeface="JKJQGF+1 Regular"/>
              </a:rPr>
              <a:t>funding</a:t>
            </a:r>
          </a:p>
          <a:p>
            <a:pPr marL="0" marR="0">
              <a:lnSpc>
                <a:spcPts val="2176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B9B9B"/>
                </a:solidFill>
                <a:latin typeface="JKJQGF+1 Regular"/>
                <a:cs typeface="JKJQGF+1 Regular"/>
              </a:rPr>
              <a:t>research</a:t>
            </a:r>
            <a:r>
              <a:rPr sz="1800" spc="-109" dirty="0">
                <a:solidFill>
                  <a:srgbClr val="9B9B9B"/>
                </a:solidFill>
                <a:latin typeface="JKJQGF+1 Regular"/>
                <a:cs typeface="JKJQGF+1 Regular"/>
              </a:rPr>
              <a:t> </a:t>
            </a:r>
            <a:r>
              <a:rPr sz="1800" spc="-11" dirty="0">
                <a:solidFill>
                  <a:srgbClr val="9B9B9B"/>
                </a:solidFill>
                <a:latin typeface="JKJQGF+1 Regular"/>
                <a:cs typeface="JKJQGF+1 Regular"/>
              </a:rPr>
              <a:t>itself,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87692" y="3995618"/>
            <a:ext cx="2306285" cy="392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B9B9B"/>
                </a:solidFill>
                <a:latin typeface="JKJQGF+1 Regular"/>
                <a:cs typeface="JKJQGF+1 Regular"/>
              </a:rPr>
              <a:t>but</a:t>
            </a:r>
            <a:r>
              <a:rPr sz="1800" spc="33" dirty="0">
                <a:solidFill>
                  <a:srgbClr val="9B9B9B"/>
                </a:solidFill>
                <a:latin typeface="JKJQGF+1 Regular"/>
                <a:cs typeface="JKJQGF+1 Regular"/>
              </a:rPr>
              <a:t> </a:t>
            </a:r>
            <a:r>
              <a:rPr sz="1800" dirty="0">
                <a:solidFill>
                  <a:srgbClr val="9B9B9B"/>
                </a:solidFill>
                <a:latin typeface="JKJQGF+1 Regular"/>
                <a:cs typeface="JKJQGF+1 Regular"/>
              </a:rPr>
              <a:t>pooling</a:t>
            </a:r>
            <a:r>
              <a:rPr sz="1800" spc="-32" dirty="0">
                <a:solidFill>
                  <a:srgbClr val="9B9B9B"/>
                </a:solidFill>
                <a:latin typeface="JKJQGF+1 Regular"/>
                <a:cs typeface="JKJQGF+1 Regular"/>
              </a:rPr>
              <a:t> </a:t>
            </a:r>
            <a:r>
              <a:rPr sz="1800" dirty="0">
                <a:solidFill>
                  <a:srgbClr val="9B9B9B"/>
                </a:solidFill>
                <a:latin typeface="JKJQGF+1 Regular"/>
                <a:cs typeface="JKJQGF+1 Regular"/>
              </a:rPr>
              <a:t>resources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998340" y="4072677"/>
            <a:ext cx="1352148" cy="510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18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9B9B9B"/>
                </a:solidFill>
                <a:latin typeface="GFHKAR+2 Bold"/>
                <a:cs typeface="GFHKAR+2 Bold"/>
              </a:rPr>
              <a:t>Network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87692" y="4262572"/>
            <a:ext cx="2144440" cy="6686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B9B9B"/>
                </a:solidFill>
                <a:latin typeface="JKJQGF+1 Regular"/>
                <a:cs typeface="JKJQGF+1 Regular"/>
              </a:rPr>
              <a:t>and</a:t>
            </a:r>
            <a:r>
              <a:rPr sz="1800" spc="-48" dirty="0">
                <a:solidFill>
                  <a:srgbClr val="9B9B9B"/>
                </a:solidFill>
                <a:latin typeface="JKJQGF+1 Regular"/>
                <a:cs typeface="JKJQGF+1 Regular"/>
              </a:rPr>
              <a:t> </a:t>
            </a:r>
            <a:r>
              <a:rPr sz="1800" dirty="0">
                <a:solidFill>
                  <a:srgbClr val="9B9B9B"/>
                </a:solidFill>
                <a:latin typeface="JKJQGF+1 Regular"/>
                <a:cs typeface="JKJQGF+1 Regular"/>
              </a:rPr>
              <a:t>research</a:t>
            </a:r>
            <a:r>
              <a:rPr sz="1800" spc="-35" dirty="0">
                <a:solidFill>
                  <a:srgbClr val="9B9B9B"/>
                </a:solidFill>
                <a:latin typeface="JKJQGF+1 Regular"/>
                <a:cs typeface="JKJQGF+1 Regular"/>
              </a:rPr>
              <a:t> </a:t>
            </a:r>
            <a:r>
              <a:rPr sz="1800" dirty="0">
                <a:solidFill>
                  <a:srgbClr val="9B9B9B"/>
                </a:solidFill>
                <a:latin typeface="JKJQGF+1 Regular"/>
                <a:cs typeface="JKJQGF+1 Regular"/>
              </a:rPr>
              <a:t>results</a:t>
            </a:r>
          </a:p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sz="1800" spc="-11" dirty="0">
                <a:solidFill>
                  <a:srgbClr val="9B9B9B"/>
                </a:solidFill>
                <a:latin typeface="JKJQGF+1 Regular"/>
                <a:cs typeface="JKJQGF+1 Regular"/>
              </a:rPr>
              <a:t>by</a:t>
            </a:r>
            <a:r>
              <a:rPr sz="1800" spc="-18" dirty="0">
                <a:solidFill>
                  <a:srgbClr val="9B9B9B"/>
                </a:solidFill>
                <a:latin typeface="JKJQGF+1 Regular"/>
                <a:cs typeface="JKJQGF+1 Regular"/>
              </a:rPr>
              <a:t> </a:t>
            </a:r>
            <a:r>
              <a:rPr sz="1800" dirty="0">
                <a:solidFill>
                  <a:srgbClr val="9B9B9B"/>
                </a:solidFill>
                <a:latin typeface="JKJQGF+1 Regular"/>
                <a:cs typeface="JKJQGF+1 Regular"/>
              </a:rPr>
              <a:t>networking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098790" y="4349313"/>
            <a:ext cx="2381660" cy="392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B9B9B"/>
                </a:solidFill>
                <a:latin typeface="JKJQGF+1 Regular"/>
                <a:cs typeface="JKJQGF+1 Regular"/>
              </a:rPr>
              <a:t>Research</a:t>
            </a:r>
            <a:r>
              <a:rPr sz="1800" spc="-19" dirty="0">
                <a:solidFill>
                  <a:srgbClr val="9B9B9B"/>
                </a:solidFill>
                <a:latin typeface="JKJQGF+1 Regular"/>
                <a:cs typeface="JKJQGF+1 Regular"/>
              </a:rPr>
              <a:t> </a:t>
            </a:r>
            <a:r>
              <a:rPr sz="1800" dirty="0">
                <a:solidFill>
                  <a:srgbClr val="9B9B9B"/>
                </a:solidFill>
                <a:latin typeface="JKJQGF+1 Regular"/>
                <a:cs typeface="JKJQGF+1 Regular"/>
              </a:rPr>
              <a:t>coordination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098790" y="4625919"/>
            <a:ext cx="3137852" cy="392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B9B9B"/>
                </a:solidFill>
                <a:latin typeface="JKJQGF+1 Regular"/>
                <a:cs typeface="JKJQGF+1 Regular"/>
              </a:rPr>
              <a:t>and</a:t>
            </a:r>
            <a:r>
              <a:rPr sz="1800" spc="-45" dirty="0">
                <a:solidFill>
                  <a:srgbClr val="9B9B9B"/>
                </a:solidFill>
                <a:latin typeface="JKJQGF+1 Regular"/>
                <a:cs typeface="JKJQGF+1 Regular"/>
              </a:rPr>
              <a:t> </a:t>
            </a:r>
            <a:r>
              <a:rPr sz="1800" dirty="0">
                <a:solidFill>
                  <a:srgbClr val="9B9B9B"/>
                </a:solidFill>
                <a:latin typeface="JKJQGF+1 Regular"/>
                <a:cs typeface="JKJQGF+1 Regular"/>
              </a:rPr>
              <a:t>capacity</a:t>
            </a:r>
            <a:r>
              <a:rPr sz="1800" spc="63" dirty="0">
                <a:solidFill>
                  <a:srgbClr val="9B9B9B"/>
                </a:solidFill>
                <a:latin typeface="JKJQGF+1 Regular"/>
                <a:cs typeface="JKJQGF+1 Regular"/>
              </a:rPr>
              <a:t> </a:t>
            </a:r>
            <a:r>
              <a:rPr sz="1800" spc="-12" dirty="0">
                <a:solidFill>
                  <a:srgbClr val="9B9B9B"/>
                </a:solidFill>
                <a:latin typeface="JKJQGF+1 Regular"/>
                <a:cs typeface="JKJQGF+1 Regular"/>
              </a:rPr>
              <a:t>building</a:t>
            </a:r>
            <a:r>
              <a:rPr sz="1800" spc="131" dirty="0">
                <a:solidFill>
                  <a:srgbClr val="9B9B9B"/>
                </a:solidFill>
                <a:latin typeface="JKJQGF+1 Regular"/>
                <a:cs typeface="JKJQGF+1 Regular"/>
              </a:rPr>
              <a:t> </a:t>
            </a:r>
            <a:r>
              <a:rPr sz="1800" spc="-10" dirty="0">
                <a:solidFill>
                  <a:srgbClr val="9B9B9B"/>
                </a:solidFill>
                <a:latin typeface="JKJQGF+1 Regular"/>
                <a:cs typeface="JKJQGF+1 Regular"/>
              </a:rPr>
              <a:t>activities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098790" y="5410398"/>
            <a:ext cx="2514383" cy="392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B9B9B"/>
                </a:solidFill>
                <a:latin typeface="GPMCOB+1 Regular"/>
                <a:cs typeface="GPMCOB+1 Regular"/>
              </a:rPr>
              <a:t>~</a:t>
            </a:r>
            <a:r>
              <a:rPr sz="1800" spc="-32" dirty="0">
                <a:solidFill>
                  <a:srgbClr val="9B9B9B"/>
                </a:solidFill>
                <a:latin typeface="GPMCOB+1 Regular"/>
                <a:cs typeface="GPMCOB+1 Regular"/>
              </a:rPr>
              <a:t> </a:t>
            </a:r>
            <a:r>
              <a:rPr sz="1800" dirty="0">
                <a:solidFill>
                  <a:srgbClr val="9B9B9B"/>
                </a:solidFill>
                <a:latin typeface="GPMCOB+1 Regular"/>
                <a:cs typeface="GPMCOB+1 Regular"/>
              </a:rPr>
              <a:t>€600,000</a:t>
            </a:r>
            <a:r>
              <a:rPr sz="1800" spc="48" dirty="0">
                <a:solidFill>
                  <a:srgbClr val="9B9B9B"/>
                </a:solidFill>
                <a:latin typeface="GPMCOB+1 Regular"/>
                <a:cs typeface="GPMCOB+1 Regular"/>
              </a:rPr>
              <a:t> </a:t>
            </a:r>
            <a:r>
              <a:rPr sz="1800" dirty="0">
                <a:solidFill>
                  <a:srgbClr val="9B9B9B"/>
                </a:solidFill>
                <a:latin typeface="GPMCOB+1 Regular"/>
                <a:cs typeface="GPMCOB+1 Regular"/>
              </a:rPr>
              <a:t>over</a:t>
            </a:r>
            <a:r>
              <a:rPr sz="1800" spc="-73" dirty="0">
                <a:solidFill>
                  <a:srgbClr val="9B9B9B"/>
                </a:solidFill>
                <a:latin typeface="GPMCOB+1 Regular"/>
                <a:cs typeface="GPMCOB+1 Regular"/>
              </a:rPr>
              <a:t> </a:t>
            </a:r>
            <a:r>
              <a:rPr sz="1800" spc="-13" dirty="0">
                <a:solidFill>
                  <a:srgbClr val="9B9B9B"/>
                </a:solidFill>
                <a:latin typeface="JKJQGF+1 Regular"/>
                <a:cs typeface="JKJQGF+1 Regular"/>
              </a:rPr>
              <a:t>lifetime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514201" y="6305570"/>
            <a:ext cx="321351" cy="274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21" dirty="0">
                <a:solidFill>
                  <a:srgbClr val="000000"/>
                </a:solidFill>
                <a:latin typeface="GFHKAR+2 Bold"/>
                <a:cs typeface="GFHKAR+2 Bold"/>
              </a:rPr>
              <a:t>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7057" y="1190792"/>
            <a:ext cx="2930044" cy="436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8"/>
              </a:lnSpc>
              <a:spcBef>
                <a:spcPts val="0"/>
              </a:spcBef>
              <a:spcAft>
                <a:spcPts val="0"/>
              </a:spcAft>
            </a:pPr>
            <a:r>
              <a:rPr sz="2050" dirty="0">
                <a:solidFill>
                  <a:srgbClr val="9B9B9B"/>
                </a:solidFill>
                <a:latin typeface="MHEORE+5"/>
                <a:cs typeface="MHEORE+5"/>
              </a:rPr>
              <a:t>LEADERSHIP</a:t>
            </a:r>
            <a:r>
              <a:rPr sz="2050" spc="-116" dirty="0">
                <a:solidFill>
                  <a:srgbClr val="9B9B9B"/>
                </a:solidFill>
                <a:latin typeface="MHEORE+5"/>
                <a:cs typeface="MHEORE+5"/>
              </a:rPr>
              <a:t> </a:t>
            </a:r>
            <a:r>
              <a:rPr sz="2050" spc="-13" dirty="0">
                <a:solidFill>
                  <a:srgbClr val="9B9B9B"/>
                </a:solidFill>
                <a:latin typeface="MHEORE+5"/>
                <a:cs typeface="MHEORE+5"/>
              </a:rPr>
              <a:t>POSITIONS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9775" y="1784497"/>
            <a:ext cx="1190575" cy="347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8"/>
              </a:lnSpc>
              <a:spcBef>
                <a:spcPts val="0"/>
              </a:spcBef>
              <a:spcAft>
                <a:spcPts val="0"/>
              </a:spcAft>
            </a:pPr>
            <a:r>
              <a:rPr sz="1600" spc="-26" dirty="0">
                <a:solidFill>
                  <a:srgbClr val="FF7958"/>
                </a:solidFill>
                <a:latin typeface="MHEORE+5"/>
                <a:cs typeface="MHEORE+5"/>
              </a:rPr>
              <a:t>Action</a:t>
            </a:r>
            <a:r>
              <a:rPr sz="1600" spc="156" dirty="0">
                <a:solidFill>
                  <a:srgbClr val="FF7958"/>
                </a:solidFill>
                <a:latin typeface="MHEORE+5"/>
                <a:cs typeface="MHEORE+5"/>
              </a:rPr>
              <a:t> </a:t>
            </a:r>
            <a:r>
              <a:rPr sz="1600" spc="-22" dirty="0">
                <a:solidFill>
                  <a:srgbClr val="FF7958"/>
                </a:solidFill>
                <a:latin typeface="MHEORE+5"/>
                <a:cs typeface="MHEORE+5"/>
              </a:rPr>
              <a:t>Chair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92960" y="1900194"/>
            <a:ext cx="3215839" cy="347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21" dirty="0">
                <a:solidFill>
                  <a:srgbClr val="FFFFFF"/>
                </a:solidFill>
                <a:latin typeface="GFHKAR+2 Bold"/>
                <a:cs typeface="GFHKAR+2 Bold"/>
              </a:rPr>
              <a:t>MANAGEMENT</a:t>
            </a:r>
            <a:r>
              <a:rPr sz="1600" b="1" spc="232" dirty="0">
                <a:solidFill>
                  <a:srgbClr val="FFFFFF"/>
                </a:solidFill>
                <a:latin typeface="GFHKAR+2 Bold"/>
                <a:cs typeface="GFHKAR+2 Bold"/>
              </a:rPr>
              <a:t> </a:t>
            </a:r>
            <a:r>
              <a:rPr sz="1600" b="1" spc="-21" dirty="0">
                <a:solidFill>
                  <a:srgbClr val="FFFFFF"/>
                </a:solidFill>
                <a:latin typeface="GFHKAR+2 Bold"/>
                <a:cs typeface="GFHKAR+2 Bold"/>
              </a:rPr>
              <a:t>COMMITTEE</a:t>
            </a:r>
            <a:r>
              <a:rPr sz="1600" b="1" spc="152" dirty="0">
                <a:solidFill>
                  <a:srgbClr val="FFFFFF"/>
                </a:solidFill>
                <a:latin typeface="GFHKAR+2 Bold"/>
                <a:cs typeface="GFHKAR+2 Bold"/>
              </a:rPr>
              <a:t> </a:t>
            </a:r>
            <a:r>
              <a:rPr sz="1600" b="1" spc="-13" dirty="0">
                <a:solidFill>
                  <a:srgbClr val="FFFFFF"/>
                </a:solidFill>
                <a:latin typeface="GFHKAR+2 Bold"/>
                <a:cs typeface="GFHKAR+2 Bold"/>
              </a:rPr>
              <a:t>(MC)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975985" y="1900194"/>
            <a:ext cx="2125972" cy="347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6" dirty="0">
                <a:solidFill>
                  <a:srgbClr val="FFFFFF"/>
                </a:solidFill>
                <a:latin typeface="GFHKAR+2 Bold"/>
                <a:cs typeface="GFHKAR+2 Bold"/>
              </a:rPr>
              <a:t>GRANT</a:t>
            </a:r>
            <a:r>
              <a:rPr sz="1600" b="1" spc="85" dirty="0">
                <a:solidFill>
                  <a:srgbClr val="FFFFFF"/>
                </a:solidFill>
                <a:latin typeface="GFHKAR+2 Bold"/>
                <a:cs typeface="GFHKAR+2 Bold"/>
              </a:rPr>
              <a:t> </a:t>
            </a:r>
            <a:r>
              <a:rPr sz="1600" b="1" spc="-18" dirty="0">
                <a:solidFill>
                  <a:srgbClr val="FFFFFF"/>
                </a:solidFill>
                <a:latin typeface="GFHKAR+2 Bold"/>
                <a:cs typeface="GFHKAR+2 Bold"/>
              </a:rPr>
              <a:t>HOLDER</a:t>
            </a:r>
            <a:r>
              <a:rPr sz="1600" b="1" spc="109" dirty="0">
                <a:solidFill>
                  <a:srgbClr val="FFFFFF"/>
                </a:solidFill>
                <a:latin typeface="GFHKAR+2 Bold"/>
                <a:cs typeface="GFHKAR+2 Bold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GFHKAR+2 Bold"/>
                <a:cs typeface="GFHKAR+2 Bold"/>
              </a:rPr>
              <a:t>(GH)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4714" y="2058309"/>
            <a:ext cx="1055343" cy="347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8"/>
              </a:lnSpc>
              <a:spcBef>
                <a:spcPts val="0"/>
              </a:spcBef>
              <a:spcAft>
                <a:spcPts val="0"/>
              </a:spcAft>
            </a:pPr>
            <a:r>
              <a:rPr sz="1600" spc="-24" dirty="0">
                <a:solidFill>
                  <a:srgbClr val="FF7958"/>
                </a:solidFill>
                <a:latin typeface="MHEORE+5"/>
                <a:cs typeface="MHEORE+5"/>
              </a:rPr>
              <a:t>Vice-Chair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975985" y="2393843"/>
            <a:ext cx="1589655" cy="347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8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6" dirty="0">
                <a:solidFill>
                  <a:srgbClr val="FF7958"/>
                </a:solidFill>
                <a:latin typeface="MHEORE+5"/>
                <a:cs typeface="MHEORE+5"/>
              </a:rPr>
              <a:t>GH</a:t>
            </a:r>
            <a:r>
              <a:rPr sz="1600" spc="50" dirty="0">
                <a:solidFill>
                  <a:srgbClr val="FF7958"/>
                </a:solidFill>
                <a:latin typeface="MHEORE+5"/>
                <a:cs typeface="MHEORE+5"/>
              </a:rPr>
              <a:t> </a:t>
            </a:r>
            <a:r>
              <a:rPr sz="1600" spc="-11" dirty="0">
                <a:solidFill>
                  <a:srgbClr val="FF7958"/>
                </a:solidFill>
                <a:latin typeface="MHEORE+5"/>
                <a:cs typeface="MHEORE+5"/>
              </a:rPr>
              <a:t>scientific</a:t>
            </a:r>
            <a:r>
              <a:rPr sz="1600" spc="58" dirty="0">
                <a:solidFill>
                  <a:srgbClr val="FF7958"/>
                </a:solidFill>
                <a:latin typeface="MHEORE+5"/>
                <a:cs typeface="MHEORE+5"/>
              </a:rPr>
              <a:t> </a:t>
            </a:r>
            <a:r>
              <a:rPr sz="1600" spc="-24" dirty="0">
                <a:solidFill>
                  <a:srgbClr val="FF7958"/>
                </a:solidFill>
                <a:latin typeface="MHEORE+5"/>
                <a:cs typeface="MHEORE+5"/>
              </a:rPr>
              <a:t>rep.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244979" y="3037987"/>
            <a:ext cx="588946" cy="1811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33" dirty="0">
                <a:solidFill>
                  <a:srgbClr val="FFFFFF"/>
                </a:solidFill>
                <a:latin typeface="GFHKAR+2 Bold"/>
                <a:cs typeface="GFHKAR+2 Bold"/>
              </a:rPr>
              <a:t>WG1</a:t>
            </a:r>
          </a:p>
          <a:p>
            <a:pPr marL="0" marR="0">
              <a:lnSpc>
                <a:spcPts val="2438"/>
              </a:lnSpc>
              <a:spcBef>
                <a:spcPts val="3374"/>
              </a:spcBef>
              <a:spcAft>
                <a:spcPts val="0"/>
              </a:spcAft>
            </a:pPr>
            <a:r>
              <a:rPr sz="1600" b="1" spc="-33" dirty="0">
                <a:solidFill>
                  <a:srgbClr val="FFFFFF"/>
                </a:solidFill>
                <a:latin typeface="GFHKAR+2 Bold"/>
                <a:cs typeface="GFHKAR+2 Bold"/>
              </a:rPr>
              <a:t>WG2</a:t>
            </a:r>
          </a:p>
          <a:p>
            <a:pPr marL="0" marR="0">
              <a:lnSpc>
                <a:spcPts val="2438"/>
              </a:lnSpc>
              <a:spcBef>
                <a:spcPts val="3373"/>
              </a:spcBef>
              <a:spcAft>
                <a:spcPts val="0"/>
              </a:spcAft>
            </a:pPr>
            <a:r>
              <a:rPr sz="1600" b="1" spc="-33" dirty="0">
                <a:solidFill>
                  <a:srgbClr val="FFFFFF"/>
                </a:solidFill>
                <a:latin typeface="GFHKAR+2 Bold"/>
                <a:cs typeface="GFHKAR+2 Bold"/>
              </a:rPr>
              <a:t>WG3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587621" y="3037987"/>
            <a:ext cx="588946" cy="1811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29" dirty="0">
                <a:solidFill>
                  <a:srgbClr val="FFFFFF"/>
                </a:solidFill>
                <a:latin typeface="GFHKAR+2 Bold"/>
                <a:cs typeface="GFHKAR+2 Bold"/>
              </a:rPr>
              <a:t>WG4</a:t>
            </a:r>
          </a:p>
          <a:p>
            <a:pPr marL="0" marR="0">
              <a:lnSpc>
                <a:spcPts val="2438"/>
              </a:lnSpc>
              <a:spcBef>
                <a:spcPts val="3374"/>
              </a:spcBef>
              <a:spcAft>
                <a:spcPts val="0"/>
              </a:spcAft>
            </a:pPr>
            <a:r>
              <a:rPr sz="1600" b="1" spc="-29" dirty="0">
                <a:solidFill>
                  <a:srgbClr val="FFFFFF"/>
                </a:solidFill>
                <a:latin typeface="GFHKAR+2 Bold"/>
                <a:cs typeface="GFHKAR+2 Bold"/>
              </a:rPr>
              <a:t>WG5</a:t>
            </a:r>
          </a:p>
          <a:p>
            <a:pPr marL="0" marR="0">
              <a:lnSpc>
                <a:spcPts val="2438"/>
              </a:lnSpc>
              <a:spcBef>
                <a:spcPts val="3373"/>
              </a:spcBef>
              <a:spcAft>
                <a:spcPts val="0"/>
              </a:spcAft>
            </a:pPr>
            <a:r>
              <a:rPr sz="1600" b="1" spc="-29" dirty="0">
                <a:solidFill>
                  <a:srgbClr val="FFFFFF"/>
                </a:solidFill>
                <a:latin typeface="GFHKAR+2 Bold"/>
                <a:cs typeface="GFHKAR+2 Bold"/>
              </a:rPr>
              <a:t>WG6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158605" y="3341517"/>
            <a:ext cx="687114" cy="347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40" dirty="0">
                <a:solidFill>
                  <a:srgbClr val="FFFFFF"/>
                </a:solidFill>
                <a:latin typeface="GFHKAR+2 Bold"/>
                <a:cs typeface="GFHKAR+2 Bold"/>
              </a:rPr>
              <a:t>COST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158605" y="3589548"/>
            <a:ext cx="1824859" cy="5957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28" dirty="0">
                <a:solidFill>
                  <a:srgbClr val="FFFFFF"/>
                </a:solidFill>
                <a:latin typeface="GFHKAR+2 Bold"/>
                <a:cs typeface="GFHKAR+2 Bold"/>
              </a:rPr>
              <a:t>ASSOCIATION</a:t>
            </a:r>
          </a:p>
          <a:p>
            <a:pPr marL="0" marR="0">
              <a:lnSpc>
                <a:spcPts val="1952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7" dirty="0">
                <a:solidFill>
                  <a:srgbClr val="FFFFFF"/>
                </a:solidFill>
                <a:latin typeface="GFHKAR+2 Bold"/>
                <a:cs typeface="GFHKAR+2 Bold"/>
              </a:rPr>
              <a:t>ADMINISTRATION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560060" y="3768237"/>
            <a:ext cx="1123659" cy="347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8"/>
              </a:lnSpc>
              <a:spcBef>
                <a:spcPts val="0"/>
              </a:spcBef>
              <a:spcAft>
                <a:spcPts val="0"/>
              </a:spcAft>
            </a:pPr>
            <a:r>
              <a:rPr sz="1600" spc="-34" dirty="0">
                <a:solidFill>
                  <a:srgbClr val="BE5ABF"/>
                </a:solidFill>
                <a:latin typeface="MHEORE+5"/>
                <a:cs typeface="MHEORE+5"/>
              </a:rPr>
              <a:t>WG</a:t>
            </a:r>
            <a:r>
              <a:rPr sz="1600" spc="97" dirty="0">
                <a:solidFill>
                  <a:srgbClr val="BE5ABF"/>
                </a:solidFill>
                <a:latin typeface="MHEORE+5"/>
                <a:cs typeface="MHEORE+5"/>
              </a:rPr>
              <a:t> </a:t>
            </a:r>
            <a:r>
              <a:rPr sz="1600" spc="-20" dirty="0">
                <a:solidFill>
                  <a:srgbClr val="BE5ABF"/>
                </a:solidFill>
                <a:latin typeface="MHEORE+5"/>
                <a:cs typeface="MHEORE+5"/>
              </a:rPr>
              <a:t>leaders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541016" y="5233817"/>
            <a:ext cx="2260805" cy="347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23" dirty="0">
                <a:solidFill>
                  <a:srgbClr val="FFFFFF"/>
                </a:solidFill>
                <a:latin typeface="GFHKAR+2 Bold"/>
                <a:cs typeface="GFHKAR+2 Bold"/>
              </a:rPr>
              <a:t>HORIZONTAL</a:t>
            </a:r>
            <a:r>
              <a:rPr sz="1600" b="1" spc="186" dirty="0">
                <a:solidFill>
                  <a:srgbClr val="FFFFFF"/>
                </a:solidFill>
                <a:latin typeface="GFHKAR+2 Bold"/>
                <a:cs typeface="GFHKAR+2 Bold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GFHKAR+2 Bold"/>
                <a:cs typeface="GFHKAR+2 Bold"/>
              </a:rPr>
              <a:t>GROUPS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543804" y="5261122"/>
            <a:ext cx="2561917" cy="595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8"/>
              </a:lnSpc>
              <a:spcBef>
                <a:spcPts val="0"/>
              </a:spcBef>
              <a:spcAft>
                <a:spcPts val="0"/>
              </a:spcAft>
            </a:pPr>
            <a:r>
              <a:rPr sz="1600" spc="-25" dirty="0">
                <a:solidFill>
                  <a:srgbClr val="3D5ABF"/>
                </a:solidFill>
                <a:latin typeface="MHEORE+5"/>
                <a:cs typeface="MHEORE+5"/>
              </a:rPr>
              <a:t>Grant</a:t>
            </a:r>
            <a:r>
              <a:rPr sz="1600" spc="141" dirty="0">
                <a:solidFill>
                  <a:srgbClr val="3D5ABF"/>
                </a:solidFill>
                <a:latin typeface="MHEORE+5"/>
                <a:cs typeface="MHEORE+5"/>
              </a:rPr>
              <a:t> </a:t>
            </a:r>
            <a:r>
              <a:rPr sz="1600" spc="-27" dirty="0">
                <a:solidFill>
                  <a:srgbClr val="3D5ABF"/>
                </a:solidFill>
                <a:latin typeface="MHEORE+5"/>
                <a:cs typeface="MHEORE+5"/>
              </a:rPr>
              <a:t>Awarding</a:t>
            </a:r>
            <a:r>
              <a:rPr sz="1600" spc="156" dirty="0">
                <a:solidFill>
                  <a:srgbClr val="3D5ABF"/>
                </a:solidFill>
                <a:latin typeface="MHEORE+5"/>
                <a:cs typeface="MHEORE+5"/>
              </a:rPr>
              <a:t> </a:t>
            </a:r>
            <a:r>
              <a:rPr sz="1600" spc="-20" dirty="0">
                <a:solidFill>
                  <a:srgbClr val="3D5ABF"/>
                </a:solidFill>
                <a:latin typeface="MHEORE+5"/>
                <a:cs typeface="MHEORE+5"/>
              </a:rPr>
              <a:t>Coordinator</a:t>
            </a:r>
          </a:p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sz="1600" spc="-25" dirty="0">
                <a:solidFill>
                  <a:srgbClr val="3D5ABF"/>
                </a:solidFill>
                <a:latin typeface="MHEORE+5"/>
                <a:cs typeface="MHEORE+5"/>
              </a:rPr>
              <a:t>Science</a:t>
            </a:r>
            <a:r>
              <a:rPr sz="1600" spc="154" dirty="0">
                <a:solidFill>
                  <a:srgbClr val="3D5ABF"/>
                </a:solidFill>
                <a:latin typeface="MHEORE+5"/>
                <a:cs typeface="MHEORE+5"/>
              </a:rPr>
              <a:t> </a:t>
            </a:r>
            <a:r>
              <a:rPr sz="1600" spc="-10" dirty="0">
                <a:solidFill>
                  <a:srgbClr val="3D5ABF"/>
                </a:solidFill>
                <a:latin typeface="MHEORE+5"/>
                <a:cs typeface="MHEORE+5"/>
              </a:rPr>
              <a:t>Comm.</a:t>
            </a:r>
            <a:r>
              <a:rPr sz="1600" spc="43" dirty="0">
                <a:solidFill>
                  <a:srgbClr val="3D5ABF"/>
                </a:solidFill>
                <a:latin typeface="MHEORE+5"/>
                <a:cs typeface="MHEORE+5"/>
              </a:rPr>
              <a:t> </a:t>
            </a:r>
            <a:r>
              <a:rPr sz="1600" spc="-20" dirty="0">
                <a:solidFill>
                  <a:srgbClr val="3D5ABF"/>
                </a:solidFill>
                <a:latin typeface="MHEORE+5"/>
                <a:cs typeface="MHEORE+5"/>
              </a:rPr>
              <a:t>Coordinator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514201" y="6305570"/>
            <a:ext cx="321351" cy="274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21" dirty="0">
                <a:solidFill>
                  <a:srgbClr val="000000"/>
                </a:solidFill>
                <a:latin typeface="GFHKAR+2 Bold"/>
                <a:cs typeface="GFHKAR+2 Bold"/>
              </a:rPr>
              <a:t>28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19014" y="499638"/>
            <a:ext cx="1703452" cy="347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737373"/>
                </a:solidFill>
                <a:latin typeface="GFHKAR+2 Bold"/>
                <a:cs typeface="GFHKAR+2 Bold"/>
              </a:rPr>
              <a:t>MC</a:t>
            </a:r>
            <a:r>
              <a:rPr sz="1600" b="1" spc="-22" dirty="0">
                <a:solidFill>
                  <a:srgbClr val="737373"/>
                </a:solidFill>
                <a:latin typeface="GFHKAR+2 Bold"/>
                <a:cs typeface="GFHKAR+2 Bold"/>
              </a:rPr>
              <a:t> </a:t>
            </a:r>
            <a:r>
              <a:rPr sz="1600" b="1" dirty="0">
                <a:solidFill>
                  <a:srgbClr val="737373"/>
                </a:solidFill>
                <a:latin typeface="GFHKAR+2 Bold"/>
                <a:cs typeface="GFHKAR+2 Bold"/>
              </a:rPr>
              <a:t>&amp; </a:t>
            </a:r>
            <a:r>
              <a:rPr sz="1600" b="1" spc="-25" dirty="0">
                <a:solidFill>
                  <a:srgbClr val="737373"/>
                </a:solidFill>
                <a:latin typeface="GFHKAR+2 Bold"/>
                <a:cs typeface="GFHKAR+2 Bold"/>
              </a:rPr>
              <a:t>Core</a:t>
            </a:r>
            <a:r>
              <a:rPr sz="1600" b="1" spc="153" dirty="0">
                <a:solidFill>
                  <a:srgbClr val="737373"/>
                </a:solidFill>
                <a:latin typeface="GFHKAR+2 Bold"/>
                <a:cs typeface="GFHKAR+2 Bold"/>
              </a:rPr>
              <a:t> </a:t>
            </a:r>
            <a:r>
              <a:rPr sz="1600" b="1" spc="-17" dirty="0">
                <a:solidFill>
                  <a:srgbClr val="737373"/>
                </a:solidFill>
                <a:latin typeface="GFHKAR+2 Bold"/>
                <a:cs typeface="GFHKAR+2 Bold"/>
              </a:rPr>
              <a:t>Group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81345" y="690392"/>
            <a:ext cx="984222" cy="347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4" dirty="0">
                <a:solidFill>
                  <a:srgbClr val="737373"/>
                </a:solidFill>
                <a:latin typeface="GFHKAR+2 Bold"/>
                <a:cs typeface="GFHKAR+2 Bold"/>
              </a:rPr>
              <a:t>Meetings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12186" y="1408323"/>
            <a:ext cx="1526800" cy="538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23" dirty="0">
                <a:solidFill>
                  <a:srgbClr val="737373"/>
                </a:solidFill>
                <a:latin typeface="GFHKAR+2 Bold"/>
                <a:cs typeface="GFHKAR+2 Bold"/>
              </a:rPr>
              <a:t>Working</a:t>
            </a:r>
            <a:r>
              <a:rPr sz="1600" b="1" spc="183" dirty="0">
                <a:solidFill>
                  <a:srgbClr val="737373"/>
                </a:solidFill>
                <a:latin typeface="GFHKAR+2 Bold"/>
                <a:cs typeface="GFHKAR+2 Bold"/>
              </a:rPr>
              <a:t> </a:t>
            </a:r>
            <a:r>
              <a:rPr sz="1600" b="1" spc="-17" dirty="0">
                <a:solidFill>
                  <a:srgbClr val="737373"/>
                </a:solidFill>
                <a:latin typeface="GFHKAR+2 Bold"/>
                <a:cs typeface="GFHKAR+2 Bold"/>
              </a:rPr>
              <a:t>Group</a:t>
            </a:r>
          </a:p>
          <a:p>
            <a:pPr marL="543179" marR="0">
              <a:lnSpc>
                <a:spcPts val="1502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2" dirty="0">
                <a:solidFill>
                  <a:srgbClr val="737373"/>
                </a:solidFill>
                <a:latin typeface="GFHKAR+2 Bold"/>
                <a:cs typeface="GFHKAR+2 Bold"/>
              </a:rPr>
              <a:t>Meetings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854315" y="1408323"/>
            <a:ext cx="900478" cy="538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9" dirty="0">
                <a:solidFill>
                  <a:srgbClr val="737373"/>
                </a:solidFill>
                <a:latin typeface="GFHKAR+2 Bold"/>
                <a:cs typeface="GFHKAR+2 Bold"/>
              </a:rPr>
              <a:t>Training</a:t>
            </a:r>
          </a:p>
          <a:p>
            <a:pPr marL="0" marR="0">
              <a:lnSpc>
                <a:spcPts val="1502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20" dirty="0">
                <a:solidFill>
                  <a:srgbClr val="737373"/>
                </a:solidFill>
                <a:latin typeface="GFHKAR+2 Bold"/>
                <a:cs typeface="GFHKAR+2 Bold"/>
              </a:rPr>
              <a:t>Schools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85060" y="2594457"/>
            <a:ext cx="1353950" cy="347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4"/>
              </a:lnSpc>
              <a:spcBef>
                <a:spcPts val="0"/>
              </a:spcBef>
              <a:spcAft>
                <a:spcPts val="0"/>
              </a:spcAft>
            </a:pPr>
            <a:r>
              <a:rPr sz="1550" b="1" spc="13" dirty="0">
                <a:solidFill>
                  <a:srgbClr val="737373"/>
                </a:solidFill>
                <a:latin typeface="GFHKAR+2 Bold"/>
                <a:cs typeface="GFHKAR+2 Bold"/>
              </a:rPr>
              <a:t>Workshops</a:t>
            </a:r>
            <a:r>
              <a:rPr sz="1550" b="1" spc="161" dirty="0">
                <a:solidFill>
                  <a:srgbClr val="737373"/>
                </a:solidFill>
                <a:latin typeface="GFHKAR+2 Bold"/>
                <a:cs typeface="GFHKAR+2 Bold"/>
              </a:rPr>
              <a:t> </a:t>
            </a:r>
            <a:r>
              <a:rPr sz="1550" b="1" dirty="0">
                <a:solidFill>
                  <a:srgbClr val="737373"/>
                </a:solidFill>
                <a:latin typeface="GFHKAR+2 Bold"/>
                <a:cs typeface="GFHKAR+2 Bold"/>
              </a:rPr>
              <a:t>&amp;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594725" y="2628493"/>
            <a:ext cx="2219856" cy="347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4"/>
              </a:lnSpc>
              <a:spcBef>
                <a:spcPts val="0"/>
              </a:spcBef>
              <a:spcAft>
                <a:spcPts val="0"/>
              </a:spcAft>
            </a:pPr>
            <a:r>
              <a:rPr sz="1550" b="1" spc="11" dirty="0">
                <a:solidFill>
                  <a:srgbClr val="737373"/>
                </a:solidFill>
                <a:latin typeface="GFHKAR+2 Bold"/>
                <a:cs typeface="GFHKAR+2 Bold"/>
              </a:rPr>
              <a:t>ITC</a:t>
            </a:r>
            <a:r>
              <a:rPr sz="1550" b="1" spc="78" dirty="0">
                <a:solidFill>
                  <a:srgbClr val="737373"/>
                </a:solidFill>
                <a:latin typeface="GFHKAR+2 Bold"/>
                <a:cs typeface="GFHKAR+2 Bold"/>
              </a:rPr>
              <a:t> </a:t>
            </a:r>
            <a:r>
              <a:rPr sz="1550" b="1" dirty="0">
                <a:solidFill>
                  <a:srgbClr val="737373"/>
                </a:solidFill>
                <a:latin typeface="GFHKAR+2 Bold"/>
                <a:cs typeface="GFHKAR+2 Bold"/>
              </a:rPr>
              <a:t>Conference</a:t>
            </a:r>
            <a:r>
              <a:rPr sz="1550" b="1" spc="162" dirty="0">
                <a:solidFill>
                  <a:srgbClr val="737373"/>
                </a:solidFill>
                <a:latin typeface="GFHKAR+2 Bold"/>
                <a:cs typeface="GFHKAR+2 Bold"/>
              </a:rPr>
              <a:t> </a:t>
            </a:r>
            <a:r>
              <a:rPr sz="1550" b="1" spc="15" dirty="0">
                <a:solidFill>
                  <a:srgbClr val="737373"/>
                </a:solidFill>
                <a:latin typeface="GFHKAR+2 Bold"/>
                <a:cs typeface="GFHKAR+2 Bold"/>
              </a:rPr>
              <a:t>Grants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461260" y="2784622"/>
            <a:ext cx="1293350" cy="347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22" dirty="0">
                <a:solidFill>
                  <a:srgbClr val="737373"/>
                </a:solidFill>
                <a:latin typeface="GFHKAR+2 Bold"/>
                <a:cs typeface="GFHKAR+2 Bold"/>
              </a:rPr>
              <a:t>Conferences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047234" y="2806923"/>
            <a:ext cx="2328109" cy="671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89"/>
              </a:lnSpc>
              <a:spcBef>
                <a:spcPts val="0"/>
              </a:spcBef>
              <a:spcAft>
                <a:spcPts val="0"/>
              </a:spcAft>
            </a:pPr>
            <a:r>
              <a:rPr sz="3250" b="1" spc="-13" dirty="0">
                <a:solidFill>
                  <a:srgbClr val="FF7958"/>
                </a:solidFill>
                <a:latin typeface="GFHKAR+2 Bold"/>
                <a:cs typeface="GFHKAR+2 Bold"/>
              </a:rPr>
              <a:t>Networking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594725" y="2818658"/>
            <a:ext cx="2181267" cy="347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26" dirty="0">
                <a:solidFill>
                  <a:srgbClr val="737373"/>
                </a:solidFill>
                <a:latin typeface="GFHKAR+2 Bold"/>
                <a:cs typeface="GFHKAR+2 Bold"/>
              </a:rPr>
              <a:t>for</a:t>
            </a:r>
            <a:r>
              <a:rPr sz="1600" b="1" spc="81" dirty="0">
                <a:solidFill>
                  <a:srgbClr val="737373"/>
                </a:solidFill>
                <a:latin typeface="GFHKAR+2 Bold"/>
                <a:cs typeface="GFHKAR+2 Bold"/>
              </a:rPr>
              <a:t> </a:t>
            </a:r>
            <a:r>
              <a:rPr sz="1600" b="1" dirty="0">
                <a:solidFill>
                  <a:srgbClr val="737373"/>
                </a:solidFill>
                <a:latin typeface="GFHKAR+2 Bold"/>
                <a:cs typeface="GFHKAR+2 Bold"/>
              </a:rPr>
              <a:t>Young </a:t>
            </a:r>
            <a:r>
              <a:rPr sz="1600" b="1" spc="-20" dirty="0">
                <a:solidFill>
                  <a:srgbClr val="737373"/>
                </a:solidFill>
                <a:latin typeface="GFHKAR+2 Bold"/>
                <a:cs typeface="GFHKAR+2 Bold"/>
              </a:rPr>
              <a:t>Researchers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085334" y="3197367"/>
            <a:ext cx="2176745" cy="672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93"/>
              </a:lnSpc>
              <a:spcBef>
                <a:spcPts val="0"/>
              </a:spcBef>
              <a:spcAft>
                <a:spcPts val="0"/>
              </a:spcAft>
            </a:pPr>
            <a:r>
              <a:rPr sz="3250" b="1" spc="-13" dirty="0">
                <a:solidFill>
                  <a:srgbClr val="FF7958"/>
                </a:solidFill>
                <a:latin typeface="GFHKAR+2 Bold"/>
                <a:cs typeface="GFHKAR+2 Bold"/>
              </a:rPr>
              <a:t>Activities</a:t>
            </a:r>
            <a:r>
              <a:rPr sz="3250" b="1" spc="-200" dirty="0">
                <a:solidFill>
                  <a:srgbClr val="FF7958"/>
                </a:solidFill>
                <a:latin typeface="GFHKAR+2 Bold"/>
                <a:cs typeface="GFHKAR+2 Bold"/>
              </a:rPr>
              <a:t> </a:t>
            </a:r>
            <a:r>
              <a:rPr sz="2400" b="1" dirty="0">
                <a:solidFill>
                  <a:srgbClr val="FF7958"/>
                </a:solidFill>
                <a:latin typeface="GFHKAR+2 Bold"/>
                <a:cs typeface="GFHKAR+2 Bold"/>
              </a:rPr>
              <a:t>&amp;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971034" y="3699504"/>
            <a:ext cx="2318124" cy="509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14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7958"/>
                </a:solidFill>
                <a:latin typeface="GFHKAR+2 Bold"/>
                <a:cs typeface="GFHKAR+2 Bold"/>
              </a:rPr>
              <a:t>Other</a:t>
            </a:r>
            <a:r>
              <a:rPr sz="2400" b="1" spc="-25" dirty="0">
                <a:solidFill>
                  <a:srgbClr val="FF7958"/>
                </a:solidFill>
                <a:latin typeface="GFHKAR+2 Bold"/>
                <a:cs typeface="GFHKAR+2 Bold"/>
              </a:rPr>
              <a:t> </a:t>
            </a:r>
            <a:r>
              <a:rPr sz="2400" b="1" dirty="0">
                <a:solidFill>
                  <a:srgbClr val="FF7958"/>
                </a:solidFill>
                <a:latin typeface="GFHKAR+2 Bold"/>
                <a:cs typeface="GFHKAR+2 Bold"/>
              </a:rPr>
              <a:t>Expenses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003169" y="3928892"/>
            <a:ext cx="689718" cy="347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6" dirty="0">
                <a:solidFill>
                  <a:srgbClr val="737373"/>
                </a:solidFill>
                <a:latin typeface="GFHKAR+2 Bold"/>
                <a:cs typeface="GFHKAR+2 Bold"/>
              </a:rPr>
              <a:t>Other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594725" y="4026809"/>
            <a:ext cx="2107716" cy="347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22" dirty="0">
                <a:solidFill>
                  <a:srgbClr val="737373"/>
                </a:solidFill>
                <a:latin typeface="GFHKAR+2 Bold"/>
                <a:cs typeface="GFHKAR+2 Bold"/>
              </a:rPr>
              <a:t>Short-Term</a:t>
            </a:r>
            <a:r>
              <a:rPr sz="1600" b="1" spc="225" dirty="0">
                <a:solidFill>
                  <a:srgbClr val="737373"/>
                </a:solidFill>
                <a:latin typeface="GFHKAR+2 Bold"/>
                <a:cs typeface="GFHKAR+2 Bold"/>
              </a:rPr>
              <a:t> </a:t>
            </a:r>
            <a:r>
              <a:rPr sz="1600" b="1" spc="-29" dirty="0">
                <a:solidFill>
                  <a:srgbClr val="737373"/>
                </a:solidFill>
                <a:latin typeface="GFHKAR+2 Bold"/>
                <a:cs typeface="GFHKAR+2 Bold"/>
              </a:rPr>
              <a:t>Scientific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736215" y="4119773"/>
            <a:ext cx="1008263" cy="347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8" dirty="0">
                <a:solidFill>
                  <a:srgbClr val="737373"/>
                </a:solidFill>
                <a:latin typeface="GFHKAR+2 Bold"/>
                <a:cs typeface="GFHKAR+2 Bold"/>
              </a:rPr>
              <a:t>Expenses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594725" y="4217563"/>
            <a:ext cx="932133" cy="347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9" dirty="0">
                <a:solidFill>
                  <a:srgbClr val="737373"/>
                </a:solidFill>
                <a:latin typeface="GFHKAR+2 Bold"/>
                <a:cs typeface="GFHKAR+2 Bold"/>
              </a:rPr>
              <a:t>Missions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326640" y="4320052"/>
            <a:ext cx="1407345" cy="347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7" dirty="0">
                <a:solidFill>
                  <a:srgbClr val="737373"/>
                </a:solidFill>
                <a:latin typeface="GFHKAR+2 Bold"/>
                <a:cs typeface="GFHKAR+2 Bold"/>
              </a:rPr>
              <a:t>(LOS,</a:t>
            </a:r>
            <a:r>
              <a:rPr sz="1600" b="1" spc="98" dirty="0">
                <a:solidFill>
                  <a:srgbClr val="737373"/>
                </a:solidFill>
                <a:latin typeface="GFHKAR+2 Bold"/>
                <a:cs typeface="GFHKAR+2 Bold"/>
              </a:rPr>
              <a:t> </a:t>
            </a:r>
            <a:r>
              <a:rPr sz="1600" b="1" spc="-26" dirty="0">
                <a:solidFill>
                  <a:srgbClr val="737373"/>
                </a:solidFill>
                <a:latin typeface="GFHKAR+2 Bold"/>
                <a:cs typeface="GFHKAR+2 Bold"/>
              </a:rPr>
              <a:t>OERSA)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767584" y="5282839"/>
            <a:ext cx="1773371" cy="538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7" dirty="0">
                <a:solidFill>
                  <a:srgbClr val="737373"/>
                </a:solidFill>
                <a:latin typeface="GFHKAR+2 Bold"/>
                <a:cs typeface="GFHKAR+2 Bold"/>
              </a:rPr>
              <a:t>Dissemination</a:t>
            </a:r>
          </a:p>
          <a:p>
            <a:pPr marL="0" marR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21" dirty="0">
                <a:solidFill>
                  <a:srgbClr val="737373"/>
                </a:solidFill>
                <a:latin typeface="GFHKAR+2 Bold"/>
                <a:cs typeface="GFHKAR+2 Bold"/>
              </a:rPr>
              <a:t>Conference</a:t>
            </a:r>
            <a:r>
              <a:rPr sz="1600" b="1" spc="229" dirty="0">
                <a:solidFill>
                  <a:srgbClr val="737373"/>
                </a:solidFill>
                <a:latin typeface="GFHKAR+2 Bold"/>
                <a:cs typeface="GFHKAR+2 Bold"/>
              </a:rPr>
              <a:t> </a:t>
            </a:r>
            <a:r>
              <a:rPr sz="1600" b="1" spc="-13" dirty="0">
                <a:solidFill>
                  <a:srgbClr val="737373"/>
                </a:solidFill>
                <a:latin typeface="GFHKAR+2 Bold"/>
                <a:cs typeface="GFHKAR+2 Bold"/>
              </a:rPr>
              <a:t>Grant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718171" y="5385646"/>
            <a:ext cx="1637538" cy="738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20" dirty="0">
                <a:solidFill>
                  <a:srgbClr val="737373"/>
                </a:solidFill>
                <a:latin typeface="GFHKAR+2 Bold"/>
                <a:cs typeface="GFHKAR+2 Bold"/>
              </a:rPr>
              <a:t>Dissemination</a:t>
            </a:r>
            <a:r>
              <a:rPr sz="1600" b="1" spc="254" dirty="0">
                <a:solidFill>
                  <a:srgbClr val="737373"/>
                </a:solidFill>
                <a:latin typeface="GFHKAR+2 Bold"/>
                <a:cs typeface="GFHKAR+2 Bold"/>
              </a:rPr>
              <a:t> </a:t>
            </a:r>
            <a:r>
              <a:rPr sz="1600" b="1" dirty="0">
                <a:solidFill>
                  <a:srgbClr val="737373"/>
                </a:solidFill>
                <a:latin typeface="GFHKAR+2 Bold"/>
                <a:cs typeface="GFHKAR+2 Bold"/>
              </a:rPr>
              <a:t>&amp;</a:t>
            </a:r>
          </a:p>
          <a:p>
            <a:pPr marL="0" marR="0">
              <a:lnSpc>
                <a:spcPts val="1502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8" dirty="0">
                <a:solidFill>
                  <a:srgbClr val="737373"/>
                </a:solidFill>
                <a:latin typeface="GFHKAR+2 Bold"/>
                <a:cs typeface="GFHKAR+2 Bold"/>
              </a:rPr>
              <a:t>Communication</a:t>
            </a:r>
          </a:p>
          <a:p>
            <a:pPr marL="0" marR="0">
              <a:lnSpc>
                <a:spcPts val="157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3" dirty="0">
                <a:solidFill>
                  <a:srgbClr val="737373"/>
                </a:solidFill>
                <a:latin typeface="GFHKAR+2 Bold"/>
                <a:cs typeface="GFHKAR+2 Bold"/>
              </a:rPr>
              <a:t>Products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242941" y="6067636"/>
            <a:ext cx="1863925" cy="347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2" dirty="0">
                <a:solidFill>
                  <a:srgbClr val="737373"/>
                </a:solidFill>
                <a:latin typeface="GFHKAR+2 Bold"/>
                <a:cs typeface="GFHKAR+2 Bold"/>
              </a:rPr>
              <a:t>Virtual</a:t>
            </a:r>
            <a:r>
              <a:rPr sz="1600" b="1" spc="72" dirty="0">
                <a:solidFill>
                  <a:srgbClr val="737373"/>
                </a:solidFill>
                <a:latin typeface="GFHKAR+2 Bold"/>
                <a:cs typeface="GFHKAR+2 Bold"/>
              </a:rPr>
              <a:t> </a:t>
            </a:r>
            <a:r>
              <a:rPr sz="1600" b="1" spc="-19" dirty="0">
                <a:solidFill>
                  <a:srgbClr val="737373"/>
                </a:solidFill>
                <a:latin typeface="GFHKAR+2 Bold"/>
                <a:cs typeface="GFHKAR+2 Bold"/>
              </a:rPr>
              <a:t>Networking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786120" y="6258453"/>
            <a:ext cx="772260" cy="347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1" dirty="0">
                <a:solidFill>
                  <a:srgbClr val="737373"/>
                </a:solidFill>
                <a:latin typeface="GFHKAR+2 Bold"/>
                <a:cs typeface="GFHKAR+2 Bold"/>
              </a:rPr>
              <a:t>Grants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1514201" y="6305570"/>
            <a:ext cx="321351" cy="274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21" dirty="0">
                <a:solidFill>
                  <a:srgbClr val="000000"/>
                </a:solidFill>
                <a:latin typeface="GFHKAR+2 Bold"/>
                <a:cs typeface="GFHKAR+2 Bold"/>
              </a:rPr>
              <a:t>29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7692" y="569783"/>
            <a:ext cx="3783376" cy="820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156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9B9B9B"/>
                </a:solidFill>
                <a:latin typeface="GFHKAR+2 Bold"/>
                <a:cs typeface="GFHKAR+2 Bold"/>
              </a:rPr>
              <a:t>Reimbursement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7057" y="1190792"/>
            <a:ext cx="4200790" cy="436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8"/>
              </a:lnSpc>
              <a:spcBef>
                <a:spcPts val="0"/>
              </a:spcBef>
              <a:spcAft>
                <a:spcPts val="0"/>
              </a:spcAft>
            </a:pPr>
            <a:r>
              <a:rPr sz="2050" spc="-11" dirty="0">
                <a:solidFill>
                  <a:srgbClr val="9B9B9B"/>
                </a:solidFill>
                <a:latin typeface="MHEORE+5"/>
                <a:cs typeface="MHEORE+5"/>
              </a:rPr>
              <a:t>LOCAL</a:t>
            </a:r>
            <a:r>
              <a:rPr sz="2050" spc="-116" dirty="0">
                <a:solidFill>
                  <a:srgbClr val="9B9B9B"/>
                </a:solidFill>
                <a:latin typeface="MHEORE+5"/>
                <a:cs typeface="MHEORE+5"/>
              </a:rPr>
              <a:t> </a:t>
            </a:r>
            <a:r>
              <a:rPr sz="2050" spc="-16" dirty="0">
                <a:solidFill>
                  <a:srgbClr val="9B9B9B"/>
                </a:solidFill>
                <a:latin typeface="MHEORE+5"/>
                <a:cs typeface="MHEORE+5"/>
              </a:rPr>
              <a:t>ORGANISER</a:t>
            </a:r>
            <a:r>
              <a:rPr sz="2050" spc="-166" dirty="0">
                <a:solidFill>
                  <a:srgbClr val="9B9B9B"/>
                </a:solidFill>
                <a:latin typeface="MHEORE+5"/>
                <a:cs typeface="MHEORE+5"/>
              </a:rPr>
              <a:t> </a:t>
            </a:r>
            <a:r>
              <a:rPr sz="2050" dirty="0">
                <a:solidFill>
                  <a:srgbClr val="9B9B9B"/>
                </a:solidFill>
                <a:latin typeface="MHEORE+5"/>
                <a:cs typeface="MHEORE+5"/>
              </a:rPr>
              <a:t>SUPPORT</a:t>
            </a:r>
            <a:r>
              <a:rPr sz="2050" spc="-123" dirty="0">
                <a:solidFill>
                  <a:srgbClr val="9B9B9B"/>
                </a:solidFill>
                <a:latin typeface="MHEORE+5"/>
                <a:cs typeface="MHEORE+5"/>
              </a:rPr>
              <a:t> </a:t>
            </a:r>
            <a:r>
              <a:rPr sz="2050" dirty="0">
                <a:solidFill>
                  <a:srgbClr val="9B9B9B"/>
                </a:solidFill>
                <a:latin typeface="MHEORE+5"/>
                <a:cs typeface="MHEORE+5"/>
              </a:rPr>
              <a:t>(LOS)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89625" y="1830842"/>
            <a:ext cx="568209" cy="1217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87"/>
              </a:lnSpc>
              <a:spcBef>
                <a:spcPts val="0"/>
              </a:spcBef>
              <a:spcAft>
                <a:spcPts val="0"/>
              </a:spcAft>
            </a:pPr>
            <a:r>
              <a:rPr sz="6000" b="1" dirty="0">
                <a:solidFill>
                  <a:srgbClr val="FF7958"/>
                </a:solidFill>
                <a:latin typeface="GFHKAR+2 Bold"/>
                <a:cs typeface="GFHKAR+2 Bold"/>
              </a:rPr>
              <a:t>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11851" y="2569733"/>
            <a:ext cx="1524142" cy="672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93"/>
              </a:lnSpc>
              <a:spcBef>
                <a:spcPts val="0"/>
              </a:spcBef>
              <a:spcAft>
                <a:spcPts val="0"/>
              </a:spcAft>
            </a:pPr>
            <a:r>
              <a:rPr sz="3250" b="1" spc="-11" dirty="0">
                <a:solidFill>
                  <a:srgbClr val="FF7958"/>
                </a:solidFill>
                <a:latin typeface="GFHKAR+2 Bold"/>
                <a:cs typeface="GFHKAR+2 Bold"/>
              </a:rPr>
              <a:t>GRANT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216779" y="3122188"/>
            <a:ext cx="1868330" cy="347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8"/>
              </a:lnSpc>
              <a:spcBef>
                <a:spcPts val="0"/>
              </a:spcBef>
              <a:spcAft>
                <a:spcPts val="0"/>
              </a:spcAft>
            </a:pPr>
            <a:r>
              <a:rPr sz="1600" i="1" spc="32" dirty="0">
                <a:solidFill>
                  <a:srgbClr val="FF7958"/>
                </a:solidFill>
                <a:latin typeface="RMMQWA+4 Italic"/>
                <a:cs typeface="RMMQWA+4 Italic"/>
              </a:rPr>
              <a:t>Calculatedbased</a:t>
            </a:r>
            <a:r>
              <a:rPr sz="1600" i="1" spc="-22" dirty="0">
                <a:solidFill>
                  <a:srgbClr val="FF7958"/>
                </a:solidFill>
                <a:latin typeface="RMMQWA+4 Italic"/>
                <a:cs typeface="RMMQWA+4 Italic"/>
              </a:rPr>
              <a:t> </a:t>
            </a:r>
            <a:r>
              <a:rPr sz="1600" i="1" spc="22" dirty="0">
                <a:solidFill>
                  <a:srgbClr val="FF7958"/>
                </a:solidFill>
                <a:latin typeface="RMMQWA+4 Italic"/>
                <a:cs typeface="RMMQWA+4 Italic"/>
              </a:rPr>
              <a:t>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64272" y="3492159"/>
            <a:ext cx="1964240" cy="510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18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BE5ABF"/>
                </a:solidFill>
                <a:latin typeface="JKJQGF+1 Regular"/>
                <a:cs typeface="JKJQGF+1 Regular"/>
              </a:rPr>
              <a:t>Type </a:t>
            </a:r>
            <a:r>
              <a:rPr sz="2400" spc="-24" dirty="0">
                <a:solidFill>
                  <a:srgbClr val="BE5ABF"/>
                </a:solidFill>
                <a:latin typeface="JKJQGF+1 Regular"/>
                <a:cs typeface="JKJQGF+1 Regular"/>
              </a:rPr>
              <a:t>of</a:t>
            </a:r>
            <a:r>
              <a:rPr sz="2400" dirty="0">
                <a:solidFill>
                  <a:srgbClr val="BE5ABF"/>
                </a:solidFill>
                <a:latin typeface="JKJQGF+1 Regular"/>
                <a:cs typeface="JKJQGF+1 Regular"/>
              </a:rPr>
              <a:t> </a:t>
            </a:r>
            <a:r>
              <a:rPr sz="2400" spc="-15" dirty="0">
                <a:solidFill>
                  <a:srgbClr val="BE5ABF"/>
                </a:solidFill>
                <a:latin typeface="JKJQGF+1 Regular"/>
                <a:cs typeface="JKJQGF+1 Regular"/>
              </a:rPr>
              <a:t>event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367776" y="3565901"/>
            <a:ext cx="3443702" cy="15644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1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77CEAC"/>
                </a:solidFill>
                <a:latin typeface="JKJQGF+1 Regular"/>
                <a:cs typeface="JKJQGF+1 Regular"/>
              </a:rPr>
              <a:t>Total</a:t>
            </a:r>
            <a:r>
              <a:rPr sz="2400" spc="37" dirty="0">
                <a:solidFill>
                  <a:srgbClr val="77CEAC"/>
                </a:solidFill>
                <a:latin typeface="JKJQGF+1 Regular"/>
                <a:cs typeface="JKJQGF+1 Regular"/>
              </a:rPr>
              <a:t> </a:t>
            </a:r>
            <a:r>
              <a:rPr sz="2400" dirty="0">
                <a:solidFill>
                  <a:srgbClr val="77CEAC"/>
                </a:solidFill>
                <a:latin typeface="JKJQGF+1 Regular"/>
                <a:cs typeface="JKJQGF+1 Regular"/>
              </a:rPr>
              <a:t>unique</a:t>
            </a:r>
            <a:r>
              <a:rPr sz="2400" spc="90" dirty="0">
                <a:solidFill>
                  <a:srgbClr val="77CEAC"/>
                </a:solidFill>
                <a:latin typeface="JKJQGF+1 Regular"/>
                <a:cs typeface="JKJQGF+1 Regular"/>
              </a:rPr>
              <a:t> </a:t>
            </a:r>
            <a:r>
              <a:rPr sz="2400" dirty="0">
                <a:solidFill>
                  <a:srgbClr val="77CEAC"/>
                </a:solidFill>
                <a:latin typeface="JKJQGF+1 Regular"/>
                <a:cs typeface="JKJQGF+1 Regular"/>
              </a:rPr>
              <a:t>participants</a:t>
            </a:r>
          </a:p>
          <a:p>
            <a:pPr marL="0" marR="0">
              <a:lnSpc>
                <a:spcPts val="3134"/>
              </a:lnSpc>
              <a:spcBef>
                <a:spcPts val="361"/>
              </a:spcBef>
              <a:spcAft>
                <a:spcPts val="0"/>
              </a:spcAft>
            </a:pPr>
            <a:r>
              <a:rPr sz="2050" spc="-22" dirty="0">
                <a:solidFill>
                  <a:srgbClr val="737373"/>
                </a:solidFill>
                <a:latin typeface="MHEORE+5"/>
                <a:cs typeface="MHEORE+5"/>
              </a:rPr>
              <a:t>Signature</a:t>
            </a:r>
            <a:r>
              <a:rPr sz="2050" spc="-18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33" dirty="0">
                <a:solidFill>
                  <a:srgbClr val="737373"/>
                </a:solidFill>
                <a:latin typeface="MHEORE+5"/>
                <a:cs typeface="MHEORE+5"/>
              </a:rPr>
              <a:t>of</a:t>
            </a:r>
            <a:r>
              <a:rPr sz="2050" spc="-11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dirty="0">
                <a:solidFill>
                  <a:srgbClr val="737373"/>
                </a:solidFill>
                <a:latin typeface="MHEORE+5"/>
                <a:cs typeface="MHEORE+5"/>
              </a:rPr>
              <a:t>the</a:t>
            </a:r>
            <a:r>
              <a:rPr sz="2050" spc="-32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18" dirty="0">
                <a:solidFill>
                  <a:srgbClr val="737373"/>
                </a:solidFill>
                <a:latin typeface="MHEORE+5"/>
                <a:cs typeface="MHEORE+5"/>
              </a:rPr>
              <a:t>attendance</a:t>
            </a:r>
          </a:p>
          <a:p>
            <a:pPr marL="0" marR="0">
              <a:lnSpc>
                <a:spcPts val="2402"/>
              </a:lnSpc>
              <a:spcBef>
                <a:spcPts val="0"/>
              </a:spcBef>
              <a:spcAft>
                <a:spcPts val="0"/>
              </a:spcAft>
            </a:pPr>
            <a:r>
              <a:rPr sz="2050" dirty="0">
                <a:solidFill>
                  <a:srgbClr val="737373"/>
                </a:solidFill>
                <a:latin typeface="MHEORE+5"/>
                <a:cs typeface="MHEORE+5"/>
              </a:rPr>
              <a:t>list/</a:t>
            </a:r>
            <a:r>
              <a:rPr sz="2050" spc="-79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29" dirty="0">
                <a:solidFill>
                  <a:srgbClr val="737373"/>
                </a:solidFill>
                <a:latin typeface="MHEORE+5"/>
                <a:cs typeface="MHEORE+5"/>
              </a:rPr>
              <a:t>presence</a:t>
            </a:r>
            <a:r>
              <a:rPr sz="2050" spc="63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34" dirty="0">
                <a:solidFill>
                  <a:srgbClr val="737373"/>
                </a:solidFill>
                <a:latin typeface="MHEORE+5"/>
                <a:cs typeface="MHEORE+5"/>
              </a:rPr>
              <a:t>on</a:t>
            </a:r>
            <a:r>
              <a:rPr sz="2050" dirty="0">
                <a:solidFill>
                  <a:srgbClr val="737373"/>
                </a:solidFill>
                <a:latin typeface="MHEORE+5"/>
                <a:cs typeface="MHEORE+5"/>
              </a:rPr>
              <a:t> the</a:t>
            </a:r>
            <a:r>
              <a:rPr sz="2050" spc="-33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18" dirty="0">
                <a:solidFill>
                  <a:srgbClr val="737373"/>
                </a:solidFill>
                <a:latin typeface="MHEORE+5"/>
                <a:cs typeface="MHEORE+5"/>
              </a:rPr>
              <a:t>virtual</a:t>
            </a:r>
          </a:p>
          <a:p>
            <a:pPr marL="0" marR="0">
              <a:lnSpc>
                <a:spcPts val="2405"/>
              </a:lnSpc>
              <a:spcBef>
                <a:spcPts val="0"/>
              </a:spcBef>
              <a:spcAft>
                <a:spcPts val="0"/>
              </a:spcAft>
            </a:pPr>
            <a:r>
              <a:rPr sz="2050" spc="-18" dirty="0">
                <a:solidFill>
                  <a:srgbClr val="737373"/>
                </a:solidFill>
                <a:latin typeface="MHEORE+5"/>
                <a:cs typeface="MHEORE+5"/>
              </a:rPr>
              <a:t>attendance</a:t>
            </a:r>
            <a:r>
              <a:rPr sz="2050" spc="-96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17" dirty="0">
                <a:solidFill>
                  <a:srgbClr val="737373"/>
                </a:solidFill>
                <a:latin typeface="MHEORE+5"/>
                <a:cs typeface="MHEORE+5"/>
              </a:rPr>
              <a:t>log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64272" y="4009938"/>
            <a:ext cx="1469809" cy="436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8"/>
              </a:lnSpc>
              <a:spcBef>
                <a:spcPts val="0"/>
              </a:spcBef>
              <a:spcAft>
                <a:spcPts val="0"/>
              </a:spcAft>
            </a:pPr>
            <a:r>
              <a:rPr sz="2050" spc="-32" dirty="0">
                <a:solidFill>
                  <a:srgbClr val="737373"/>
                </a:solidFill>
                <a:latin typeface="MHEORE+5"/>
                <a:cs typeface="MHEORE+5"/>
              </a:rPr>
              <a:t>Face</a:t>
            </a:r>
            <a:r>
              <a:rPr sz="2050" spc="-11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19" dirty="0">
                <a:solidFill>
                  <a:srgbClr val="737373"/>
                </a:solidFill>
                <a:latin typeface="MHEORE+5"/>
                <a:cs typeface="MHEORE+5"/>
              </a:rPr>
              <a:t>to</a:t>
            </a:r>
            <a:r>
              <a:rPr sz="2050" spc="-52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15" dirty="0">
                <a:solidFill>
                  <a:srgbClr val="737373"/>
                </a:solidFill>
                <a:latin typeface="MHEORE+5"/>
                <a:cs typeface="MHEORE+5"/>
              </a:rPr>
              <a:t>face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64272" y="4315708"/>
            <a:ext cx="851749" cy="436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4"/>
              </a:lnSpc>
              <a:spcBef>
                <a:spcPts val="0"/>
              </a:spcBef>
              <a:spcAft>
                <a:spcPts val="0"/>
              </a:spcAft>
            </a:pPr>
            <a:r>
              <a:rPr sz="2050" spc="-16" dirty="0">
                <a:solidFill>
                  <a:srgbClr val="737373"/>
                </a:solidFill>
                <a:latin typeface="MHEORE+5"/>
                <a:cs typeface="MHEORE+5"/>
              </a:rPr>
              <a:t>Virtual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64272" y="4620763"/>
            <a:ext cx="859989" cy="436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4"/>
              </a:lnSpc>
              <a:spcBef>
                <a:spcPts val="0"/>
              </a:spcBef>
              <a:spcAft>
                <a:spcPts val="0"/>
              </a:spcAft>
            </a:pPr>
            <a:r>
              <a:rPr sz="2050" spc="-20" dirty="0">
                <a:solidFill>
                  <a:srgbClr val="737373"/>
                </a:solidFill>
                <a:latin typeface="MHEORE+5"/>
                <a:cs typeface="MHEORE+5"/>
              </a:rPr>
              <a:t>Hybrid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965319" y="4682485"/>
            <a:ext cx="2462749" cy="509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1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D5ABF"/>
                </a:solidFill>
                <a:latin typeface="JKJQGF+1 Regular"/>
                <a:cs typeface="JKJQGF+1 Regular"/>
              </a:rPr>
              <a:t>Duration</a:t>
            </a:r>
            <a:r>
              <a:rPr sz="2400" spc="65" dirty="0">
                <a:solidFill>
                  <a:srgbClr val="3D5ABF"/>
                </a:solidFill>
                <a:latin typeface="JKJQGF+1 Regular"/>
                <a:cs typeface="JKJQGF+1 Regular"/>
              </a:rPr>
              <a:t> </a:t>
            </a:r>
            <a:r>
              <a:rPr sz="2400" spc="-20" dirty="0">
                <a:solidFill>
                  <a:srgbClr val="3D5ABF"/>
                </a:solidFill>
                <a:latin typeface="JKJQGF+1 Regular"/>
                <a:cs typeface="JKJQGF+1 Regular"/>
              </a:rPr>
              <a:t>of</a:t>
            </a:r>
            <a:r>
              <a:rPr sz="2400" spc="-10" dirty="0">
                <a:solidFill>
                  <a:srgbClr val="3D5ABF"/>
                </a:solidFill>
                <a:latin typeface="JKJQGF+1 Regular"/>
                <a:cs typeface="JKJQGF+1 Regular"/>
              </a:rPr>
              <a:t> </a:t>
            </a:r>
            <a:r>
              <a:rPr sz="2400" spc="-12" dirty="0">
                <a:solidFill>
                  <a:srgbClr val="3D5ABF"/>
                </a:solidFill>
                <a:latin typeface="JKJQGF+1 Regular"/>
                <a:cs typeface="JKJQGF+1 Regular"/>
              </a:rPr>
              <a:t>event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514201" y="6305570"/>
            <a:ext cx="321351" cy="274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21" dirty="0">
                <a:solidFill>
                  <a:srgbClr val="000000"/>
                </a:solidFill>
                <a:latin typeface="GFHKAR+2 Bold"/>
                <a:cs typeface="GFHKAR+2 Bold"/>
              </a:rPr>
              <a:t>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31862" y="985789"/>
            <a:ext cx="6353889" cy="819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153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21" dirty="0">
                <a:solidFill>
                  <a:srgbClr val="9B9B9B"/>
                </a:solidFill>
                <a:latin typeface="GFHKAR+2 Bold"/>
                <a:cs typeface="GFHKAR+2 Bold"/>
              </a:rPr>
              <a:t>How</a:t>
            </a:r>
            <a:r>
              <a:rPr sz="4000" b="1" spc="38" dirty="0">
                <a:solidFill>
                  <a:srgbClr val="9B9B9B"/>
                </a:solidFill>
                <a:latin typeface="GFHKAR+2 Bold"/>
                <a:cs typeface="GFHKAR+2 Bold"/>
              </a:rPr>
              <a:t> </a:t>
            </a:r>
            <a:r>
              <a:rPr sz="4000" b="1" dirty="0">
                <a:solidFill>
                  <a:srgbClr val="9B9B9B"/>
                </a:solidFill>
                <a:latin typeface="GFHKAR+2 Bold"/>
                <a:cs typeface="GFHKAR+2 Bold"/>
              </a:rPr>
              <a:t>to </a:t>
            </a:r>
            <a:r>
              <a:rPr sz="4000" b="1" spc="-13" dirty="0">
                <a:solidFill>
                  <a:srgbClr val="9B9B9B"/>
                </a:solidFill>
                <a:latin typeface="GFHKAR+2 Bold"/>
                <a:cs typeface="GFHKAR+2 Bold"/>
              </a:rPr>
              <a:t>engage</a:t>
            </a:r>
            <a:r>
              <a:rPr sz="4000" b="1" spc="149" dirty="0">
                <a:solidFill>
                  <a:srgbClr val="9B9B9B"/>
                </a:solidFill>
                <a:latin typeface="GFHKAR+2 Bold"/>
                <a:cs typeface="GFHKAR+2 Bold"/>
              </a:rPr>
              <a:t> </a:t>
            </a:r>
            <a:r>
              <a:rPr sz="4000" b="1" dirty="0">
                <a:solidFill>
                  <a:srgbClr val="9B9B9B"/>
                </a:solidFill>
                <a:latin typeface="GFHKAR+2 Bold"/>
                <a:cs typeface="GFHKAR+2 Bold"/>
              </a:rPr>
              <a:t>with</a:t>
            </a:r>
            <a:r>
              <a:rPr sz="4000" b="1" spc="-64" dirty="0">
                <a:solidFill>
                  <a:srgbClr val="9B9B9B"/>
                </a:solidFill>
                <a:latin typeface="GFHKAR+2 Bold"/>
                <a:cs typeface="GFHKAR+2 Bold"/>
              </a:rPr>
              <a:t> </a:t>
            </a:r>
            <a:r>
              <a:rPr sz="4000" b="1" spc="-20" dirty="0">
                <a:solidFill>
                  <a:srgbClr val="9B9B9B"/>
                </a:solidFill>
                <a:latin typeface="GFHKAR+2 Bold"/>
                <a:cs typeface="GFHKAR+2 Bold"/>
              </a:rPr>
              <a:t>COST?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15769" y="2400051"/>
            <a:ext cx="760453" cy="17629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81"/>
              </a:lnSpc>
              <a:spcBef>
                <a:spcPts val="0"/>
              </a:spcBef>
              <a:spcAft>
                <a:spcPts val="0"/>
              </a:spcAft>
            </a:pPr>
            <a:r>
              <a:rPr sz="8800" b="1" dirty="0">
                <a:solidFill>
                  <a:srgbClr val="BE5ABF"/>
                </a:solidFill>
                <a:latin typeface="GFHKAR+2 Bold"/>
                <a:cs typeface="GFHKAR+2 Bold"/>
              </a:rPr>
              <a:t>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396984" y="2400051"/>
            <a:ext cx="760453" cy="17629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81"/>
              </a:lnSpc>
              <a:spcBef>
                <a:spcPts val="0"/>
              </a:spcBef>
              <a:spcAft>
                <a:spcPts val="0"/>
              </a:spcAft>
            </a:pPr>
            <a:r>
              <a:rPr sz="8800" b="1" dirty="0">
                <a:solidFill>
                  <a:srgbClr val="3D5ABF"/>
                </a:solidFill>
                <a:latin typeface="GFHKAR+2 Bold"/>
                <a:cs typeface="GFHKAR+2 Bold"/>
              </a:rPr>
              <a:t>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84596" y="3361106"/>
            <a:ext cx="760626" cy="1763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85"/>
              </a:lnSpc>
              <a:spcBef>
                <a:spcPts val="0"/>
              </a:spcBef>
              <a:spcAft>
                <a:spcPts val="0"/>
              </a:spcAft>
            </a:pPr>
            <a:r>
              <a:rPr sz="8800" b="1" dirty="0">
                <a:solidFill>
                  <a:srgbClr val="FF7958"/>
                </a:solidFill>
                <a:latin typeface="GFHKAR+2 Bold"/>
                <a:cs typeface="GFHKAR+2 Bold"/>
              </a:rPr>
              <a:t>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21460" y="4329298"/>
            <a:ext cx="2156207" cy="7032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0" marR="0">
              <a:lnSpc>
                <a:spcPts val="3134"/>
              </a:lnSpc>
              <a:spcBef>
                <a:spcPts val="0"/>
              </a:spcBef>
              <a:spcAft>
                <a:spcPts val="0"/>
              </a:spcAft>
            </a:pPr>
            <a:r>
              <a:rPr sz="2050" spc="-22" dirty="0">
                <a:solidFill>
                  <a:srgbClr val="737373"/>
                </a:solidFill>
                <a:latin typeface="MHEORE+5"/>
                <a:cs typeface="MHEORE+5"/>
              </a:rPr>
              <a:t>As</a:t>
            </a:r>
            <a:r>
              <a:rPr sz="2050" spc="-18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dirty="0">
                <a:solidFill>
                  <a:srgbClr val="737373"/>
                </a:solidFill>
                <a:latin typeface="MHEORE+5"/>
                <a:cs typeface="MHEORE+5"/>
              </a:rPr>
              <a:t>a</a:t>
            </a:r>
            <a:r>
              <a:rPr sz="2050" spc="-29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21" dirty="0">
                <a:solidFill>
                  <a:srgbClr val="BE5ABF"/>
                </a:solidFill>
                <a:latin typeface="JKJQGF+1 Regular"/>
                <a:cs typeface="JKJQGF+1 Regular"/>
              </a:rPr>
              <a:t>participant</a:t>
            </a:r>
          </a:p>
          <a:p>
            <a:pPr marL="0" marR="0">
              <a:lnSpc>
                <a:spcPts val="2103"/>
              </a:lnSpc>
              <a:spcBef>
                <a:spcPts val="0"/>
              </a:spcBef>
              <a:spcAft>
                <a:spcPts val="0"/>
              </a:spcAft>
            </a:pPr>
            <a:r>
              <a:rPr sz="2050" spc="-35" dirty="0">
                <a:solidFill>
                  <a:srgbClr val="737373"/>
                </a:solidFill>
                <a:latin typeface="MHEORE+5"/>
                <a:cs typeface="MHEORE+5"/>
              </a:rPr>
              <a:t>of</a:t>
            </a:r>
            <a:r>
              <a:rPr sz="2050" dirty="0">
                <a:solidFill>
                  <a:srgbClr val="737373"/>
                </a:solidFill>
                <a:latin typeface="MHEORE+5"/>
                <a:cs typeface="MHEORE+5"/>
              </a:rPr>
              <a:t> a</a:t>
            </a:r>
            <a:r>
              <a:rPr sz="2050" spc="-31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32" dirty="0">
                <a:solidFill>
                  <a:srgbClr val="737373"/>
                </a:solidFill>
                <a:latin typeface="MHEORE+5"/>
                <a:cs typeface="MHEORE+5"/>
              </a:rPr>
              <a:t>running</a:t>
            </a:r>
            <a:r>
              <a:rPr sz="2050" spc="64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17" dirty="0">
                <a:solidFill>
                  <a:srgbClr val="737373"/>
                </a:solidFill>
                <a:latin typeface="MHEORE+5"/>
                <a:cs typeface="MHEORE+5"/>
              </a:rPr>
              <a:t>Action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513826" y="4329298"/>
            <a:ext cx="2444849" cy="436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4"/>
              </a:lnSpc>
              <a:spcBef>
                <a:spcPts val="0"/>
              </a:spcBef>
              <a:spcAft>
                <a:spcPts val="0"/>
              </a:spcAft>
            </a:pPr>
            <a:r>
              <a:rPr sz="2050" spc="-25" dirty="0">
                <a:solidFill>
                  <a:srgbClr val="737373"/>
                </a:solidFill>
                <a:latin typeface="MHEORE+5"/>
                <a:cs typeface="MHEORE+5"/>
              </a:rPr>
              <a:t>As</a:t>
            </a:r>
            <a:r>
              <a:rPr sz="2050" spc="-17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27" dirty="0">
                <a:solidFill>
                  <a:srgbClr val="3D5ABF"/>
                </a:solidFill>
                <a:latin typeface="JKJQGF+1 Regular"/>
                <a:cs typeface="JKJQGF+1 Regular"/>
              </a:rPr>
              <a:t>expert</a:t>
            </a:r>
            <a:r>
              <a:rPr sz="2050" dirty="0">
                <a:solidFill>
                  <a:srgbClr val="3D5ABF"/>
                </a:solidFill>
                <a:latin typeface="JKJQGF+1 Regular"/>
                <a:cs typeface="JKJQGF+1 Regular"/>
              </a:rPr>
              <a:t> </a:t>
            </a:r>
            <a:r>
              <a:rPr sz="2050" spc="22" dirty="0">
                <a:solidFill>
                  <a:srgbClr val="737373"/>
                </a:solidFill>
                <a:latin typeface="MHEORE+5"/>
                <a:cs typeface="MHEORE+5"/>
              </a:rPr>
              <a:t>to</a:t>
            </a:r>
            <a:r>
              <a:rPr sz="2050" spc="-51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23" dirty="0">
                <a:solidFill>
                  <a:srgbClr val="737373"/>
                </a:solidFill>
                <a:latin typeface="MHEORE+5"/>
                <a:cs typeface="MHEORE+5"/>
              </a:rPr>
              <a:t>evaluate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551926" y="4596379"/>
            <a:ext cx="2365289" cy="436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4"/>
              </a:lnSpc>
              <a:spcBef>
                <a:spcPts val="0"/>
              </a:spcBef>
              <a:spcAft>
                <a:spcPts val="0"/>
              </a:spcAft>
            </a:pPr>
            <a:r>
              <a:rPr sz="2050" spc="-19" dirty="0">
                <a:solidFill>
                  <a:srgbClr val="737373"/>
                </a:solidFill>
                <a:latin typeface="MHEORE+5"/>
                <a:cs typeface="MHEORE+5"/>
              </a:rPr>
              <a:t>submitted</a:t>
            </a:r>
            <a:r>
              <a:rPr sz="2050" spc="-32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16" dirty="0">
                <a:solidFill>
                  <a:srgbClr val="737373"/>
                </a:solidFill>
                <a:latin typeface="MHEORE+5"/>
                <a:cs typeface="MHEORE+5"/>
              </a:rPr>
              <a:t>proposals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343525" y="5290688"/>
            <a:ext cx="1665688" cy="436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4"/>
              </a:lnSpc>
              <a:spcBef>
                <a:spcPts val="0"/>
              </a:spcBef>
              <a:spcAft>
                <a:spcPts val="0"/>
              </a:spcAft>
            </a:pPr>
            <a:r>
              <a:rPr sz="2050" spc="-22" dirty="0">
                <a:solidFill>
                  <a:srgbClr val="737373"/>
                </a:solidFill>
                <a:latin typeface="MHEORE+5"/>
                <a:cs typeface="MHEORE+5"/>
              </a:rPr>
              <a:t>As</a:t>
            </a:r>
            <a:r>
              <a:rPr sz="2050" spc="-18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dirty="0">
                <a:solidFill>
                  <a:srgbClr val="737373"/>
                </a:solidFill>
                <a:latin typeface="MHEORE+5"/>
                <a:cs typeface="MHEORE+5"/>
              </a:rPr>
              <a:t>a</a:t>
            </a:r>
            <a:r>
              <a:rPr sz="2050" spc="-29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25" dirty="0">
                <a:solidFill>
                  <a:srgbClr val="FF7958"/>
                </a:solidFill>
                <a:latin typeface="JKJQGF+1 Regular"/>
                <a:cs typeface="JKJQGF+1 Regular"/>
              </a:rPr>
              <a:t>proposer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924171" y="5557370"/>
            <a:ext cx="2512907" cy="436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8"/>
              </a:lnSpc>
              <a:spcBef>
                <a:spcPts val="0"/>
              </a:spcBef>
              <a:spcAft>
                <a:spcPts val="0"/>
              </a:spcAft>
            </a:pPr>
            <a:r>
              <a:rPr sz="2050" spc="-34" dirty="0">
                <a:solidFill>
                  <a:srgbClr val="737373"/>
                </a:solidFill>
                <a:latin typeface="MHEORE+5"/>
                <a:cs typeface="MHEORE+5"/>
              </a:rPr>
              <a:t>of</a:t>
            </a:r>
            <a:r>
              <a:rPr sz="2050" dirty="0">
                <a:solidFill>
                  <a:srgbClr val="737373"/>
                </a:solidFill>
                <a:latin typeface="MHEORE+5"/>
                <a:cs typeface="MHEORE+5"/>
              </a:rPr>
              <a:t> a</a:t>
            </a:r>
            <a:r>
              <a:rPr sz="2050" spc="-26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43" dirty="0">
                <a:solidFill>
                  <a:srgbClr val="737373"/>
                </a:solidFill>
                <a:latin typeface="MHEORE+5"/>
                <a:cs typeface="MHEORE+5"/>
              </a:rPr>
              <a:t>new</a:t>
            </a:r>
            <a:r>
              <a:rPr sz="2050" spc="81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22" dirty="0">
                <a:solidFill>
                  <a:srgbClr val="737373"/>
                </a:solidFill>
                <a:latin typeface="MHEORE+5"/>
                <a:cs typeface="MHEORE+5"/>
              </a:rPr>
              <a:t>COST</a:t>
            </a:r>
            <a:r>
              <a:rPr sz="2050" spc="-36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15" dirty="0">
                <a:solidFill>
                  <a:srgbClr val="737373"/>
                </a:solidFill>
                <a:latin typeface="MHEORE+5"/>
                <a:cs typeface="MHEORE+5"/>
              </a:rPr>
              <a:t>Action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514201" y="6305570"/>
            <a:ext cx="321351" cy="274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21" dirty="0">
                <a:solidFill>
                  <a:srgbClr val="000000"/>
                </a:solidFill>
                <a:latin typeface="GFHKAR+2 Bold"/>
                <a:cs typeface="GFHKAR+2 Bold"/>
              </a:rPr>
              <a:t>44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7692" y="569783"/>
            <a:ext cx="9733345" cy="820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156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10" dirty="0">
                <a:solidFill>
                  <a:srgbClr val="9B9B9B"/>
                </a:solidFill>
                <a:latin typeface="GFHKAR+2 Bold"/>
                <a:cs typeface="GFHKAR+2 Bold"/>
              </a:rPr>
              <a:t>1.</a:t>
            </a:r>
            <a:r>
              <a:rPr sz="4000" b="1" spc="33" dirty="0">
                <a:solidFill>
                  <a:srgbClr val="9B9B9B"/>
                </a:solidFill>
                <a:latin typeface="GFHKAR+2 Bold"/>
                <a:cs typeface="GFHKAR+2 Bold"/>
              </a:rPr>
              <a:t> </a:t>
            </a:r>
            <a:r>
              <a:rPr sz="4000" b="1" dirty="0">
                <a:solidFill>
                  <a:srgbClr val="9B9B9B"/>
                </a:solidFill>
                <a:latin typeface="GFHKAR+2 Bold"/>
                <a:cs typeface="GFHKAR+2 Bold"/>
              </a:rPr>
              <a:t>As</a:t>
            </a:r>
            <a:r>
              <a:rPr sz="4000" b="1" spc="-36" dirty="0">
                <a:solidFill>
                  <a:srgbClr val="9B9B9B"/>
                </a:solidFill>
                <a:latin typeface="GFHKAR+2 Bold"/>
                <a:cs typeface="GFHKAR+2 Bold"/>
              </a:rPr>
              <a:t> </a:t>
            </a:r>
            <a:r>
              <a:rPr sz="4000" b="1" dirty="0">
                <a:solidFill>
                  <a:srgbClr val="9B9B9B"/>
                </a:solidFill>
                <a:latin typeface="GFHKAR+2 Bold"/>
                <a:cs typeface="GFHKAR+2 Bold"/>
              </a:rPr>
              <a:t>a</a:t>
            </a:r>
            <a:r>
              <a:rPr sz="4000" b="1" spc="-12" dirty="0">
                <a:solidFill>
                  <a:srgbClr val="9B9B9B"/>
                </a:solidFill>
                <a:latin typeface="GFHKAR+2 Bold"/>
                <a:cs typeface="GFHKAR+2 Bold"/>
              </a:rPr>
              <a:t> </a:t>
            </a:r>
            <a:r>
              <a:rPr sz="4000" b="1" spc="-10" dirty="0">
                <a:solidFill>
                  <a:srgbClr val="9B9B9B"/>
                </a:solidFill>
                <a:latin typeface="GFHKAR+2 Bold"/>
                <a:cs typeface="GFHKAR+2 Bold"/>
              </a:rPr>
              <a:t>participant</a:t>
            </a:r>
            <a:r>
              <a:rPr sz="4000" b="1" spc="162" dirty="0">
                <a:solidFill>
                  <a:srgbClr val="9B9B9B"/>
                </a:solidFill>
                <a:latin typeface="GFHKAR+2 Bold"/>
                <a:cs typeface="GFHKAR+2 Bold"/>
              </a:rPr>
              <a:t> </a:t>
            </a:r>
            <a:r>
              <a:rPr sz="4000" b="1" spc="15" dirty="0">
                <a:solidFill>
                  <a:srgbClr val="9B9B9B"/>
                </a:solidFill>
                <a:latin typeface="GFHKAR+2 Bold"/>
                <a:cs typeface="GFHKAR+2 Bold"/>
              </a:rPr>
              <a:t>in</a:t>
            </a:r>
            <a:r>
              <a:rPr sz="4000" b="1" spc="-64" dirty="0">
                <a:solidFill>
                  <a:srgbClr val="9B9B9B"/>
                </a:solidFill>
                <a:latin typeface="GFHKAR+2 Bold"/>
                <a:cs typeface="GFHKAR+2 Bold"/>
              </a:rPr>
              <a:t> </a:t>
            </a:r>
            <a:r>
              <a:rPr sz="4000" b="1" dirty="0">
                <a:solidFill>
                  <a:srgbClr val="9B9B9B"/>
                </a:solidFill>
                <a:latin typeface="GFHKAR+2 Bold"/>
                <a:cs typeface="GFHKAR+2 Bold"/>
              </a:rPr>
              <a:t>a</a:t>
            </a:r>
            <a:r>
              <a:rPr sz="4000" b="1" spc="63" dirty="0">
                <a:solidFill>
                  <a:srgbClr val="9B9B9B"/>
                </a:solidFill>
                <a:latin typeface="GFHKAR+2 Bold"/>
                <a:cs typeface="GFHKAR+2 Bold"/>
              </a:rPr>
              <a:t> </a:t>
            </a:r>
            <a:r>
              <a:rPr sz="4000" b="1" dirty="0">
                <a:solidFill>
                  <a:srgbClr val="9B9B9B"/>
                </a:solidFill>
                <a:latin typeface="GFHKAR+2 Bold"/>
                <a:cs typeface="GFHKAR+2 Bold"/>
              </a:rPr>
              <a:t>running</a:t>
            </a:r>
            <a:r>
              <a:rPr sz="4000" b="1" spc="-50" dirty="0">
                <a:solidFill>
                  <a:srgbClr val="9B9B9B"/>
                </a:solidFill>
                <a:latin typeface="GFHKAR+2 Bold"/>
                <a:cs typeface="GFHKAR+2 Bold"/>
              </a:rPr>
              <a:t> </a:t>
            </a:r>
            <a:r>
              <a:rPr sz="4000" b="1" dirty="0">
                <a:solidFill>
                  <a:srgbClr val="9B9B9B"/>
                </a:solidFill>
                <a:latin typeface="GFHKAR+2 Bold"/>
                <a:cs typeface="GFHKAR+2 Bold"/>
              </a:rPr>
              <a:t>Action</a:t>
            </a:r>
            <a:r>
              <a:rPr sz="4000" b="1" spc="25" dirty="0">
                <a:solidFill>
                  <a:srgbClr val="9B9B9B"/>
                </a:solidFill>
                <a:latin typeface="GFHKAR+2 Bold"/>
                <a:cs typeface="GFHKAR+2 Bold"/>
              </a:rPr>
              <a:t> </a:t>
            </a:r>
            <a:r>
              <a:rPr sz="4000" b="1" dirty="0">
                <a:solidFill>
                  <a:srgbClr val="9B9B9B"/>
                </a:solidFill>
                <a:latin typeface="GFHKAR+2 Bold"/>
                <a:cs typeface="GFHKAR+2 Bold"/>
              </a:rPr>
              <a:t>(2/2)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85184" y="1953762"/>
            <a:ext cx="5667121" cy="436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4"/>
              </a:lnSpc>
              <a:spcBef>
                <a:spcPts val="0"/>
              </a:spcBef>
              <a:spcAft>
                <a:spcPts val="0"/>
              </a:spcAft>
            </a:pPr>
            <a:r>
              <a:rPr sz="2050" b="1" spc="-31" dirty="0">
                <a:solidFill>
                  <a:srgbClr val="3D5ABF"/>
                </a:solidFill>
                <a:latin typeface="GFHKAR+2 Bold"/>
                <a:cs typeface="GFHKAR+2 Bold"/>
              </a:rPr>
              <a:t>AS</a:t>
            </a:r>
            <a:r>
              <a:rPr sz="2050" b="1" spc="22" dirty="0">
                <a:solidFill>
                  <a:srgbClr val="3D5ABF"/>
                </a:solidFill>
                <a:latin typeface="GFHKAR+2 Bold"/>
                <a:cs typeface="GFHKAR+2 Bold"/>
              </a:rPr>
              <a:t> </a:t>
            </a:r>
            <a:r>
              <a:rPr sz="2050" b="1" dirty="0">
                <a:solidFill>
                  <a:srgbClr val="3D5ABF"/>
                </a:solidFill>
                <a:latin typeface="GFHKAR+2 Bold"/>
                <a:cs typeface="GFHKAR+2 Bold"/>
              </a:rPr>
              <a:t>A</a:t>
            </a:r>
            <a:r>
              <a:rPr sz="2050" b="1" spc="-102" dirty="0">
                <a:solidFill>
                  <a:srgbClr val="3D5ABF"/>
                </a:solidFill>
                <a:latin typeface="GFHKAR+2 Bold"/>
                <a:cs typeface="GFHKAR+2 Bold"/>
              </a:rPr>
              <a:t> </a:t>
            </a:r>
            <a:r>
              <a:rPr sz="2050" b="1" dirty="0">
                <a:solidFill>
                  <a:srgbClr val="3D5ABF"/>
                </a:solidFill>
                <a:latin typeface="GFHKAR+2 Bold"/>
                <a:cs typeface="GFHKAR+2 Bold"/>
              </a:rPr>
              <a:t>MANAGEMENT</a:t>
            </a:r>
            <a:r>
              <a:rPr sz="2050" b="1" spc="-154" dirty="0">
                <a:solidFill>
                  <a:srgbClr val="3D5ABF"/>
                </a:solidFill>
                <a:latin typeface="GFHKAR+2 Bold"/>
                <a:cs typeface="GFHKAR+2 Bold"/>
              </a:rPr>
              <a:t> </a:t>
            </a:r>
            <a:r>
              <a:rPr sz="2050" b="1" spc="-11" dirty="0">
                <a:solidFill>
                  <a:srgbClr val="3D5ABF"/>
                </a:solidFill>
                <a:latin typeface="GFHKAR+2 Bold"/>
                <a:cs typeface="GFHKAR+2 Bold"/>
              </a:rPr>
              <a:t>COMMITTEE</a:t>
            </a:r>
            <a:r>
              <a:rPr sz="2050" b="1" spc="-209" dirty="0">
                <a:solidFill>
                  <a:srgbClr val="3D5ABF"/>
                </a:solidFill>
                <a:latin typeface="GFHKAR+2 Bold"/>
                <a:cs typeface="GFHKAR+2 Bold"/>
              </a:rPr>
              <a:t> </a:t>
            </a:r>
            <a:r>
              <a:rPr sz="2050" b="1" dirty="0">
                <a:solidFill>
                  <a:srgbClr val="3D5ABF"/>
                </a:solidFill>
                <a:latin typeface="GFHKAR+2 Bold"/>
                <a:cs typeface="GFHKAR+2 Bold"/>
              </a:rPr>
              <a:t>(MC)</a:t>
            </a:r>
            <a:r>
              <a:rPr sz="2050" b="1" spc="-126" dirty="0">
                <a:solidFill>
                  <a:srgbClr val="3D5ABF"/>
                </a:solidFill>
                <a:latin typeface="GFHKAR+2 Bold"/>
                <a:cs typeface="GFHKAR+2 Bold"/>
              </a:rPr>
              <a:t> </a:t>
            </a:r>
            <a:r>
              <a:rPr sz="2050" b="1" dirty="0">
                <a:solidFill>
                  <a:srgbClr val="3D5ABF"/>
                </a:solidFill>
                <a:latin typeface="GFHKAR+2 Bold"/>
                <a:cs typeface="GFHKAR+2 Bold"/>
              </a:rPr>
              <a:t>MEMBER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85184" y="2258816"/>
            <a:ext cx="4547282" cy="436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4"/>
              </a:lnSpc>
              <a:spcBef>
                <a:spcPts val="0"/>
              </a:spcBef>
              <a:spcAft>
                <a:spcPts val="0"/>
              </a:spcAft>
            </a:pPr>
            <a:r>
              <a:rPr sz="2050" spc="-21" dirty="0">
                <a:solidFill>
                  <a:srgbClr val="737373"/>
                </a:solidFill>
                <a:latin typeface="MHEORE+5"/>
                <a:cs typeface="MHEORE+5"/>
              </a:rPr>
              <a:t>(contact</a:t>
            </a:r>
            <a:r>
              <a:rPr sz="2050" spc="-30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10" dirty="0">
                <a:solidFill>
                  <a:srgbClr val="737373"/>
                </a:solidFill>
                <a:latin typeface="MHEORE+5"/>
                <a:cs typeface="MHEORE+5"/>
              </a:rPr>
              <a:t>the</a:t>
            </a:r>
            <a:r>
              <a:rPr sz="2050" spc="-32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23" dirty="0">
                <a:solidFill>
                  <a:srgbClr val="737373"/>
                </a:solidFill>
                <a:latin typeface="MHEORE+5"/>
                <a:cs typeface="MHEORE+5"/>
              </a:rPr>
              <a:t>COST</a:t>
            </a:r>
            <a:r>
              <a:rPr sz="2050" spc="-37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20" dirty="0">
                <a:solidFill>
                  <a:srgbClr val="737373"/>
                </a:solidFill>
                <a:latin typeface="MHEORE+5"/>
                <a:cs typeface="MHEORE+5"/>
              </a:rPr>
              <a:t>National</a:t>
            </a:r>
            <a:r>
              <a:rPr sz="2050" spc="-51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19" dirty="0">
                <a:solidFill>
                  <a:srgbClr val="737373"/>
                </a:solidFill>
                <a:latin typeface="MHEORE+5"/>
                <a:cs typeface="MHEORE+5"/>
              </a:rPr>
              <a:t>Coordinator)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85184" y="3081903"/>
            <a:ext cx="5120462" cy="436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4"/>
              </a:lnSpc>
              <a:spcBef>
                <a:spcPts val="0"/>
              </a:spcBef>
              <a:spcAft>
                <a:spcPts val="0"/>
              </a:spcAft>
            </a:pPr>
            <a:r>
              <a:rPr sz="2050" b="1" spc="-31" dirty="0">
                <a:solidFill>
                  <a:srgbClr val="FF7958"/>
                </a:solidFill>
                <a:latin typeface="GFHKAR+2 Bold"/>
                <a:cs typeface="GFHKAR+2 Bold"/>
              </a:rPr>
              <a:t>AS</a:t>
            </a:r>
            <a:r>
              <a:rPr sz="2050" b="1" spc="22" dirty="0">
                <a:solidFill>
                  <a:srgbClr val="FF7958"/>
                </a:solidFill>
                <a:latin typeface="GFHKAR+2 Bold"/>
                <a:cs typeface="GFHKAR+2 Bold"/>
              </a:rPr>
              <a:t> </a:t>
            </a:r>
            <a:r>
              <a:rPr sz="2050" b="1" dirty="0">
                <a:solidFill>
                  <a:srgbClr val="FF7958"/>
                </a:solidFill>
                <a:latin typeface="GFHKAR+2 Bold"/>
                <a:cs typeface="GFHKAR+2 Bold"/>
              </a:rPr>
              <a:t>A</a:t>
            </a:r>
            <a:r>
              <a:rPr sz="2050" b="1" spc="-102" dirty="0">
                <a:solidFill>
                  <a:srgbClr val="FF7958"/>
                </a:solidFill>
                <a:latin typeface="GFHKAR+2 Bold"/>
                <a:cs typeface="GFHKAR+2 Bold"/>
              </a:rPr>
              <a:t> </a:t>
            </a:r>
            <a:r>
              <a:rPr sz="2050" b="1" dirty="0">
                <a:solidFill>
                  <a:srgbClr val="FF7958"/>
                </a:solidFill>
                <a:latin typeface="GFHKAR+2 Bold"/>
                <a:cs typeface="GFHKAR+2 Bold"/>
              </a:rPr>
              <a:t>WORKING</a:t>
            </a:r>
            <a:r>
              <a:rPr sz="2050" b="1" spc="-121" dirty="0">
                <a:solidFill>
                  <a:srgbClr val="FF7958"/>
                </a:solidFill>
                <a:latin typeface="GFHKAR+2 Bold"/>
                <a:cs typeface="GFHKAR+2 Bold"/>
              </a:rPr>
              <a:t> </a:t>
            </a:r>
            <a:r>
              <a:rPr sz="2050" b="1" spc="-20" dirty="0">
                <a:solidFill>
                  <a:srgbClr val="FF7958"/>
                </a:solidFill>
                <a:latin typeface="GFHKAR+2 Bold"/>
                <a:cs typeface="GFHKAR+2 Bold"/>
              </a:rPr>
              <a:t>GROUP</a:t>
            </a:r>
            <a:r>
              <a:rPr sz="2050" b="1" spc="-112" dirty="0">
                <a:solidFill>
                  <a:srgbClr val="FF7958"/>
                </a:solidFill>
                <a:latin typeface="GFHKAR+2 Bold"/>
                <a:cs typeface="GFHKAR+2 Bold"/>
              </a:rPr>
              <a:t> </a:t>
            </a:r>
            <a:r>
              <a:rPr sz="2050" b="1" spc="12" dirty="0">
                <a:solidFill>
                  <a:srgbClr val="FF7958"/>
                </a:solidFill>
                <a:latin typeface="GFHKAR+2 Bold"/>
                <a:cs typeface="GFHKAR+2 Bold"/>
              </a:rPr>
              <a:t>(WG)</a:t>
            </a:r>
            <a:r>
              <a:rPr sz="2050" b="1" spc="-145" dirty="0">
                <a:solidFill>
                  <a:srgbClr val="FF7958"/>
                </a:solidFill>
                <a:latin typeface="GFHKAR+2 Bold"/>
                <a:cs typeface="GFHKAR+2 Bold"/>
              </a:rPr>
              <a:t> </a:t>
            </a:r>
            <a:r>
              <a:rPr sz="2050" b="1" spc="-12" dirty="0">
                <a:solidFill>
                  <a:srgbClr val="FF7958"/>
                </a:solidFill>
                <a:latin typeface="GFHKAR+2 Bold"/>
                <a:cs typeface="GFHKAR+2 Bold"/>
              </a:rPr>
              <a:t>PARTICIPANT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385184" y="3386958"/>
            <a:ext cx="2699774" cy="436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4"/>
              </a:lnSpc>
              <a:spcBef>
                <a:spcPts val="0"/>
              </a:spcBef>
              <a:spcAft>
                <a:spcPts val="0"/>
              </a:spcAft>
            </a:pPr>
            <a:r>
              <a:rPr sz="2050" spc="-21" dirty="0">
                <a:solidFill>
                  <a:srgbClr val="737373"/>
                </a:solidFill>
                <a:latin typeface="MHEORE+5"/>
                <a:cs typeface="MHEORE+5"/>
              </a:rPr>
              <a:t>(contact</a:t>
            </a:r>
            <a:r>
              <a:rPr sz="2050" spc="-30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10" dirty="0">
                <a:solidFill>
                  <a:srgbClr val="737373"/>
                </a:solidFill>
                <a:latin typeface="MHEORE+5"/>
                <a:cs typeface="MHEORE+5"/>
              </a:rPr>
              <a:t>the</a:t>
            </a:r>
            <a:r>
              <a:rPr sz="2050" spc="-32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50" dirty="0">
                <a:solidFill>
                  <a:srgbClr val="737373"/>
                </a:solidFill>
                <a:latin typeface="MHEORE+5"/>
                <a:cs typeface="MHEORE+5"/>
              </a:rPr>
              <a:t>WG</a:t>
            </a:r>
            <a:r>
              <a:rPr sz="2050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20" dirty="0">
                <a:solidFill>
                  <a:srgbClr val="737373"/>
                </a:solidFill>
                <a:latin typeface="MHEORE+5"/>
                <a:cs typeface="MHEORE+5"/>
              </a:rPr>
              <a:t>leader)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385184" y="4286118"/>
            <a:ext cx="5054283" cy="436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4"/>
              </a:lnSpc>
              <a:spcBef>
                <a:spcPts val="0"/>
              </a:spcBef>
              <a:spcAft>
                <a:spcPts val="0"/>
              </a:spcAft>
            </a:pPr>
            <a:r>
              <a:rPr sz="2050" b="1" spc="-31" dirty="0">
                <a:solidFill>
                  <a:srgbClr val="77CEAC"/>
                </a:solidFill>
                <a:latin typeface="GFHKAR+2 Bold"/>
                <a:cs typeface="GFHKAR+2 Bold"/>
              </a:rPr>
              <a:t>AS</a:t>
            </a:r>
            <a:r>
              <a:rPr sz="2050" b="1" spc="22" dirty="0">
                <a:solidFill>
                  <a:srgbClr val="77CEAC"/>
                </a:solidFill>
                <a:latin typeface="GFHKAR+2 Bold"/>
                <a:cs typeface="GFHKAR+2 Bold"/>
              </a:rPr>
              <a:t> </a:t>
            </a:r>
            <a:r>
              <a:rPr sz="2050" b="1" dirty="0">
                <a:solidFill>
                  <a:srgbClr val="77CEAC"/>
                </a:solidFill>
                <a:latin typeface="GFHKAR+2 Bold"/>
                <a:cs typeface="GFHKAR+2 Bold"/>
              </a:rPr>
              <a:t>A</a:t>
            </a:r>
            <a:r>
              <a:rPr sz="2050" b="1" spc="-102" dirty="0">
                <a:solidFill>
                  <a:srgbClr val="77CEAC"/>
                </a:solidFill>
                <a:latin typeface="GFHKAR+2 Bold"/>
                <a:cs typeface="GFHKAR+2 Bold"/>
              </a:rPr>
              <a:t> </a:t>
            </a:r>
            <a:r>
              <a:rPr sz="2050" b="1" spc="-11" dirty="0">
                <a:solidFill>
                  <a:srgbClr val="77CEAC"/>
                </a:solidFill>
                <a:latin typeface="GFHKAR+2 Bold"/>
                <a:cs typeface="GFHKAR+2 Bold"/>
              </a:rPr>
              <a:t>PARTICIPANT</a:t>
            </a:r>
            <a:r>
              <a:rPr sz="2050" b="1" spc="-154" dirty="0">
                <a:solidFill>
                  <a:srgbClr val="77CEAC"/>
                </a:solidFill>
                <a:latin typeface="GFHKAR+2 Bold"/>
                <a:cs typeface="GFHKAR+2 Bold"/>
              </a:rPr>
              <a:t> </a:t>
            </a:r>
            <a:r>
              <a:rPr sz="2050" b="1" spc="11" dirty="0">
                <a:solidFill>
                  <a:srgbClr val="77CEAC"/>
                </a:solidFill>
                <a:latin typeface="GFHKAR+2 Bold"/>
                <a:cs typeface="GFHKAR+2 Bold"/>
              </a:rPr>
              <a:t>IN</a:t>
            </a:r>
            <a:r>
              <a:rPr sz="2050" b="1" spc="-116" dirty="0">
                <a:solidFill>
                  <a:srgbClr val="77CEAC"/>
                </a:solidFill>
                <a:latin typeface="GFHKAR+2 Bold"/>
                <a:cs typeface="GFHKAR+2 Bold"/>
              </a:rPr>
              <a:t> </a:t>
            </a:r>
            <a:r>
              <a:rPr sz="2050" b="1" spc="-14" dirty="0">
                <a:solidFill>
                  <a:srgbClr val="77CEAC"/>
                </a:solidFill>
                <a:latin typeface="GFHKAR+2 Bold"/>
                <a:cs typeface="GFHKAR+2 Bold"/>
              </a:rPr>
              <a:t>ACTION</a:t>
            </a:r>
            <a:r>
              <a:rPr sz="2050" b="1" spc="-91" dirty="0">
                <a:solidFill>
                  <a:srgbClr val="77CEAC"/>
                </a:solidFill>
                <a:latin typeface="GFHKAR+2 Bold"/>
                <a:cs typeface="GFHKAR+2 Bold"/>
              </a:rPr>
              <a:t> </a:t>
            </a:r>
            <a:r>
              <a:rPr sz="2050" b="1" dirty="0">
                <a:solidFill>
                  <a:srgbClr val="77CEAC"/>
                </a:solidFill>
                <a:latin typeface="GFHKAR+2 Bold"/>
                <a:cs typeface="GFHKAR+2 Bold"/>
              </a:rPr>
              <a:t>ACTIVITIES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385184" y="4591553"/>
            <a:ext cx="7321463" cy="741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4"/>
              </a:lnSpc>
              <a:spcBef>
                <a:spcPts val="0"/>
              </a:spcBef>
              <a:spcAft>
                <a:spcPts val="0"/>
              </a:spcAft>
            </a:pPr>
            <a:r>
              <a:rPr sz="2050" spc="-16" dirty="0">
                <a:solidFill>
                  <a:srgbClr val="737373"/>
                </a:solidFill>
                <a:latin typeface="MHEORE+5"/>
                <a:cs typeface="MHEORE+5"/>
              </a:rPr>
              <a:t>short-term</a:t>
            </a:r>
            <a:r>
              <a:rPr sz="2050" spc="-68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16" dirty="0">
                <a:solidFill>
                  <a:srgbClr val="737373"/>
                </a:solidFill>
                <a:latin typeface="MHEORE+5"/>
                <a:cs typeface="MHEORE+5"/>
              </a:rPr>
              <a:t>scientific</a:t>
            </a:r>
            <a:r>
              <a:rPr sz="2050" spc="-25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29" dirty="0">
                <a:solidFill>
                  <a:srgbClr val="737373"/>
                </a:solidFill>
                <a:latin typeface="MHEORE+5"/>
                <a:cs typeface="MHEORE+5"/>
              </a:rPr>
              <a:t>mission,</a:t>
            </a:r>
            <a:r>
              <a:rPr sz="2050" spc="32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dirty="0">
                <a:solidFill>
                  <a:srgbClr val="737373"/>
                </a:solidFill>
                <a:latin typeface="MHEORE+5"/>
                <a:cs typeface="MHEORE+5"/>
              </a:rPr>
              <a:t>ITC</a:t>
            </a:r>
            <a:r>
              <a:rPr sz="2050" spc="-103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31" dirty="0">
                <a:solidFill>
                  <a:srgbClr val="737373"/>
                </a:solidFill>
                <a:latin typeface="MHEORE+5"/>
                <a:cs typeface="MHEORE+5"/>
              </a:rPr>
              <a:t>conference</a:t>
            </a:r>
            <a:r>
              <a:rPr sz="2050" spc="64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24" dirty="0">
                <a:solidFill>
                  <a:srgbClr val="737373"/>
                </a:solidFill>
                <a:latin typeface="MHEORE+5"/>
                <a:cs typeface="MHEORE+5"/>
              </a:rPr>
              <a:t>grant,</a:t>
            </a:r>
            <a:r>
              <a:rPr sz="2050" spc="-46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19" dirty="0">
                <a:solidFill>
                  <a:srgbClr val="737373"/>
                </a:solidFill>
                <a:latin typeface="MHEORE+5"/>
                <a:cs typeface="MHEORE+5"/>
              </a:rPr>
              <a:t>training</a:t>
            </a:r>
            <a:r>
              <a:rPr sz="2050" spc="-23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33" dirty="0">
                <a:solidFill>
                  <a:srgbClr val="737373"/>
                </a:solidFill>
                <a:latin typeface="MHEORE+5"/>
                <a:cs typeface="MHEORE+5"/>
              </a:rPr>
              <a:t>school,</a:t>
            </a:r>
          </a:p>
          <a:p>
            <a:pPr marL="0" marR="0">
              <a:lnSpc>
                <a:spcPts val="2402"/>
              </a:lnSpc>
              <a:spcBef>
                <a:spcPts val="0"/>
              </a:spcBef>
              <a:spcAft>
                <a:spcPts val="0"/>
              </a:spcAft>
            </a:pPr>
            <a:r>
              <a:rPr sz="2050" spc="-28" dirty="0">
                <a:solidFill>
                  <a:srgbClr val="737373"/>
                </a:solidFill>
                <a:latin typeface="GGDHPS+5"/>
                <a:cs typeface="GGDHPS+5"/>
              </a:rPr>
              <a:t>workshop/conference,…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385184" y="5201788"/>
            <a:ext cx="8002569" cy="436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4"/>
              </a:lnSpc>
              <a:spcBef>
                <a:spcPts val="0"/>
              </a:spcBef>
              <a:spcAft>
                <a:spcPts val="0"/>
              </a:spcAft>
            </a:pPr>
            <a:r>
              <a:rPr sz="2050" spc="-28" dirty="0">
                <a:solidFill>
                  <a:srgbClr val="737373"/>
                </a:solidFill>
                <a:latin typeface="GGDHPS+5"/>
                <a:cs typeface="GGDHPS+5"/>
              </a:rPr>
              <a:t>(check</a:t>
            </a:r>
            <a:r>
              <a:rPr sz="2050" dirty="0">
                <a:solidFill>
                  <a:srgbClr val="737373"/>
                </a:solidFill>
                <a:latin typeface="GGDHPS+5"/>
                <a:cs typeface="GGDHPS+5"/>
              </a:rPr>
              <a:t> </a:t>
            </a:r>
            <a:r>
              <a:rPr sz="2050" spc="-10" dirty="0">
                <a:solidFill>
                  <a:srgbClr val="737373"/>
                </a:solidFill>
                <a:latin typeface="GGDHPS+5"/>
                <a:cs typeface="GGDHPS+5"/>
              </a:rPr>
              <a:t>the</a:t>
            </a:r>
            <a:r>
              <a:rPr sz="2050" spc="-32" dirty="0">
                <a:solidFill>
                  <a:srgbClr val="737373"/>
                </a:solidFill>
                <a:latin typeface="GGDHPS+5"/>
                <a:cs typeface="GGDHPS+5"/>
              </a:rPr>
              <a:t> </a:t>
            </a:r>
            <a:r>
              <a:rPr sz="2050" spc="-22" dirty="0">
                <a:solidFill>
                  <a:srgbClr val="737373"/>
                </a:solidFill>
                <a:latin typeface="GGDHPS+5"/>
                <a:cs typeface="GGDHPS+5"/>
              </a:rPr>
              <a:t>Action’s</a:t>
            </a:r>
            <a:r>
              <a:rPr sz="2050" spc="-23" dirty="0">
                <a:solidFill>
                  <a:srgbClr val="737373"/>
                </a:solidFill>
                <a:latin typeface="GGDHPS+5"/>
                <a:cs typeface="GGDHPS+5"/>
              </a:rPr>
              <a:t> </a:t>
            </a:r>
            <a:r>
              <a:rPr sz="2050" spc="-31" dirty="0">
                <a:solidFill>
                  <a:srgbClr val="737373"/>
                </a:solidFill>
                <a:latin typeface="GGDHPS+5"/>
                <a:cs typeface="GGDHPS+5"/>
              </a:rPr>
              <a:t>website,</a:t>
            </a:r>
            <a:r>
              <a:rPr sz="2050" spc="34" dirty="0">
                <a:solidFill>
                  <a:srgbClr val="737373"/>
                </a:solidFill>
                <a:latin typeface="GGDHPS+5"/>
                <a:cs typeface="GGDHPS+5"/>
              </a:rPr>
              <a:t> </a:t>
            </a:r>
            <a:r>
              <a:rPr sz="2050" spc="-29" dirty="0">
                <a:solidFill>
                  <a:srgbClr val="737373"/>
                </a:solidFill>
                <a:latin typeface="GGDHPS+5"/>
                <a:cs typeface="GGDHPS+5"/>
              </a:rPr>
              <a:t>contact</a:t>
            </a:r>
            <a:r>
              <a:rPr sz="2050" spc="51" dirty="0">
                <a:solidFill>
                  <a:srgbClr val="737373"/>
                </a:solidFill>
                <a:latin typeface="GGDHPS+5"/>
                <a:cs typeface="GGDHPS+5"/>
              </a:rPr>
              <a:t> </a:t>
            </a:r>
            <a:r>
              <a:rPr sz="2050" spc="-10" dirty="0">
                <a:solidFill>
                  <a:srgbClr val="737373"/>
                </a:solidFill>
                <a:latin typeface="GGDHPS+5"/>
                <a:cs typeface="GGDHPS+5"/>
              </a:rPr>
              <a:t>the</a:t>
            </a:r>
            <a:r>
              <a:rPr sz="2050" spc="-32" dirty="0">
                <a:solidFill>
                  <a:srgbClr val="737373"/>
                </a:solidFill>
                <a:latin typeface="GGDHPS+5"/>
                <a:cs typeface="GGDHPS+5"/>
              </a:rPr>
              <a:t> </a:t>
            </a:r>
            <a:r>
              <a:rPr sz="2050" spc="-29" dirty="0">
                <a:solidFill>
                  <a:srgbClr val="737373"/>
                </a:solidFill>
                <a:latin typeface="GGDHPS+5"/>
                <a:cs typeface="GGDHPS+5"/>
              </a:rPr>
              <a:t>chair</a:t>
            </a:r>
            <a:r>
              <a:rPr sz="2050" spc="12" dirty="0">
                <a:solidFill>
                  <a:srgbClr val="737373"/>
                </a:solidFill>
                <a:latin typeface="GGDHPS+5"/>
                <a:cs typeface="GGDHPS+5"/>
              </a:rPr>
              <a:t> </a:t>
            </a:r>
            <a:r>
              <a:rPr sz="2050" spc="-35" dirty="0">
                <a:solidFill>
                  <a:srgbClr val="737373"/>
                </a:solidFill>
                <a:latin typeface="GGDHPS+5"/>
                <a:cs typeface="GGDHPS+5"/>
              </a:rPr>
              <a:t>or</a:t>
            </a:r>
            <a:r>
              <a:rPr sz="2050" spc="21" dirty="0">
                <a:solidFill>
                  <a:srgbClr val="737373"/>
                </a:solidFill>
                <a:latin typeface="GGDHPS+5"/>
                <a:cs typeface="GGDHPS+5"/>
              </a:rPr>
              <a:t> </a:t>
            </a:r>
            <a:r>
              <a:rPr sz="2050" spc="-10" dirty="0">
                <a:solidFill>
                  <a:srgbClr val="737373"/>
                </a:solidFill>
                <a:latin typeface="GGDHPS+5"/>
                <a:cs typeface="GGDHPS+5"/>
              </a:rPr>
              <a:t>the</a:t>
            </a:r>
            <a:r>
              <a:rPr sz="2050" spc="-32" dirty="0">
                <a:solidFill>
                  <a:srgbClr val="737373"/>
                </a:solidFill>
                <a:latin typeface="GGDHPS+5"/>
                <a:cs typeface="GGDHPS+5"/>
              </a:rPr>
              <a:t> </a:t>
            </a:r>
            <a:r>
              <a:rPr sz="2050" spc="-26" dirty="0">
                <a:solidFill>
                  <a:srgbClr val="737373"/>
                </a:solidFill>
                <a:latin typeface="GGDHPS+5"/>
                <a:cs typeface="GGDHPS+5"/>
              </a:rPr>
              <a:t>national</a:t>
            </a:r>
            <a:r>
              <a:rPr sz="2050" spc="27" dirty="0">
                <a:solidFill>
                  <a:srgbClr val="737373"/>
                </a:solidFill>
                <a:latin typeface="GGDHPS+5"/>
                <a:cs typeface="GGDHPS+5"/>
              </a:rPr>
              <a:t> </a:t>
            </a:r>
            <a:r>
              <a:rPr sz="2050" spc="-30" dirty="0">
                <a:solidFill>
                  <a:srgbClr val="737373"/>
                </a:solidFill>
                <a:latin typeface="GGDHPS+5"/>
                <a:cs typeface="GGDHPS+5"/>
              </a:rPr>
              <a:t>MC</a:t>
            </a:r>
            <a:r>
              <a:rPr sz="2050" spc="-68" dirty="0">
                <a:solidFill>
                  <a:srgbClr val="737373"/>
                </a:solidFill>
                <a:latin typeface="GGDHPS+5"/>
                <a:cs typeface="GGDHPS+5"/>
              </a:rPr>
              <a:t> </a:t>
            </a:r>
            <a:r>
              <a:rPr sz="2050" spc="-30" dirty="0">
                <a:solidFill>
                  <a:srgbClr val="737373"/>
                </a:solidFill>
                <a:latin typeface="GGDHPS+5"/>
                <a:cs typeface="GGDHPS+5"/>
              </a:rPr>
              <a:t>member)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514201" y="6305570"/>
            <a:ext cx="321351" cy="274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21" dirty="0">
                <a:solidFill>
                  <a:srgbClr val="000000"/>
                </a:solidFill>
                <a:latin typeface="GFHKAR+2 Bold"/>
                <a:cs typeface="GFHKAR+2 Bold"/>
              </a:rPr>
              <a:t>46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7692" y="569783"/>
            <a:ext cx="8409722" cy="820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156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10" dirty="0">
                <a:solidFill>
                  <a:srgbClr val="9B9B9B"/>
                </a:solidFill>
                <a:latin typeface="GFHKAR+2 Bold"/>
                <a:cs typeface="GFHKAR+2 Bold"/>
              </a:rPr>
              <a:t>2.</a:t>
            </a:r>
            <a:r>
              <a:rPr sz="4000" b="1" spc="33" dirty="0">
                <a:solidFill>
                  <a:srgbClr val="9B9B9B"/>
                </a:solidFill>
                <a:latin typeface="GFHKAR+2 Bold"/>
                <a:cs typeface="GFHKAR+2 Bold"/>
              </a:rPr>
              <a:t> </a:t>
            </a:r>
            <a:r>
              <a:rPr sz="4000" b="1" dirty="0">
                <a:solidFill>
                  <a:srgbClr val="9B9B9B"/>
                </a:solidFill>
                <a:latin typeface="GFHKAR+2 Bold"/>
                <a:cs typeface="GFHKAR+2 Bold"/>
              </a:rPr>
              <a:t>As</a:t>
            </a:r>
            <a:r>
              <a:rPr sz="4000" b="1" spc="-36" dirty="0">
                <a:solidFill>
                  <a:srgbClr val="9B9B9B"/>
                </a:solidFill>
                <a:latin typeface="GFHKAR+2 Bold"/>
                <a:cs typeface="GFHKAR+2 Bold"/>
              </a:rPr>
              <a:t> </a:t>
            </a:r>
            <a:r>
              <a:rPr sz="4000" b="1" spc="-13" dirty="0">
                <a:solidFill>
                  <a:srgbClr val="9B9B9B"/>
                </a:solidFill>
                <a:latin typeface="GFHKAR+2 Bold"/>
                <a:cs typeface="GFHKAR+2 Bold"/>
              </a:rPr>
              <a:t>proposer</a:t>
            </a:r>
            <a:r>
              <a:rPr sz="4000" b="1" spc="111" dirty="0">
                <a:solidFill>
                  <a:srgbClr val="9B9B9B"/>
                </a:solidFill>
                <a:latin typeface="GFHKAR+2 Bold"/>
                <a:cs typeface="GFHKAR+2 Bold"/>
              </a:rPr>
              <a:t> </a:t>
            </a:r>
            <a:r>
              <a:rPr sz="4000" b="1" spc="-10" dirty="0">
                <a:solidFill>
                  <a:srgbClr val="9B9B9B"/>
                </a:solidFill>
                <a:latin typeface="GFHKAR+2 Bold"/>
                <a:cs typeface="GFHKAR+2 Bold"/>
              </a:rPr>
              <a:t>of</a:t>
            </a:r>
            <a:r>
              <a:rPr sz="4000" b="1" spc="28" dirty="0">
                <a:solidFill>
                  <a:srgbClr val="9B9B9B"/>
                </a:solidFill>
                <a:latin typeface="GFHKAR+2 Bold"/>
                <a:cs typeface="GFHKAR+2 Bold"/>
              </a:rPr>
              <a:t> </a:t>
            </a:r>
            <a:r>
              <a:rPr sz="4000" b="1" dirty="0">
                <a:solidFill>
                  <a:srgbClr val="9B9B9B"/>
                </a:solidFill>
                <a:latin typeface="GFHKAR+2 Bold"/>
                <a:cs typeface="GFHKAR+2 Bold"/>
              </a:rPr>
              <a:t>a</a:t>
            </a:r>
            <a:r>
              <a:rPr sz="4000" b="1" spc="-12" dirty="0">
                <a:solidFill>
                  <a:srgbClr val="9B9B9B"/>
                </a:solidFill>
                <a:latin typeface="GFHKAR+2 Bold"/>
                <a:cs typeface="GFHKAR+2 Bold"/>
              </a:rPr>
              <a:t> </a:t>
            </a:r>
            <a:r>
              <a:rPr sz="4000" b="1" spc="-18" dirty="0">
                <a:solidFill>
                  <a:srgbClr val="9B9B9B"/>
                </a:solidFill>
                <a:latin typeface="GFHKAR+2 Bold"/>
                <a:cs typeface="GFHKAR+2 Bold"/>
              </a:rPr>
              <a:t>new</a:t>
            </a:r>
            <a:r>
              <a:rPr sz="4000" b="1" spc="37" dirty="0">
                <a:solidFill>
                  <a:srgbClr val="9B9B9B"/>
                </a:solidFill>
                <a:latin typeface="GFHKAR+2 Bold"/>
                <a:cs typeface="GFHKAR+2 Bold"/>
              </a:rPr>
              <a:t> </a:t>
            </a:r>
            <a:r>
              <a:rPr sz="4000" b="1" spc="-23" dirty="0">
                <a:solidFill>
                  <a:srgbClr val="9B9B9B"/>
                </a:solidFill>
                <a:latin typeface="GFHKAR+2 Bold"/>
                <a:cs typeface="GFHKAR+2 Bold"/>
              </a:rPr>
              <a:t>COST</a:t>
            </a:r>
            <a:r>
              <a:rPr sz="4000" b="1" spc="96" dirty="0">
                <a:solidFill>
                  <a:srgbClr val="9B9B9B"/>
                </a:solidFill>
                <a:latin typeface="GFHKAR+2 Bold"/>
                <a:cs typeface="GFHKAR+2 Bold"/>
              </a:rPr>
              <a:t> </a:t>
            </a:r>
            <a:r>
              <a:rPr sz="4000" b="1" dirty="0">
                <a:solidFill>
                  <a:srgbClr val="9B9B9B"/>
                </a:solidFill>
                <a:latin typeface="GFHKAR+2 Bold"/>
                <a:cs typeface="GFHKAR+2 Bold"/>
              </a:rPr>
              <a:t>Action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7057" y="1190792"/>
            <a:ext cx="2189099" cy="436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8"/>
              </a:lnSpc>
              <a:spcBef>
                <a:spcPts val="0"/>
              </a:spcBef>
              <a:spcAft>
                <a:spcPts val="0"/>
              </a:spcAft>
            </a:pPr>
            <a:r>
              <a:rPr sz="2050" spc="-22" dirty="0">
                <a:solidFill>
                  <a:srgbClr val="9B9B9B"/>
                </a:solidFill>
                <a:latin typeface="MHEORE+5"/>
                <a:cs typeface="MHEORE+5"/>
              </a:rPr>
              <a:t>COST</a:t>
            </a:r>
            <a:r>
              <a:rPr sz="2050" spc="-34" dirty="0">
                <a:solidFill>
                  <a:srgbClr val="9B9B9B"/>
                </a:solidFill>
                <a:latin typeface="MHEORE+5"/>
                <a:cs typeface="MHEORE+5"/>
              </a:rPr>
              <a:t> </a:t>
            </a:r>
            <a:r>
              <a:rPr sz="2050" dirty="0">
                <a:solidFill>
                  <a:srgbClr val="9B9B9B"/>
                </a:solidFill>
                <a:latin typeface="MHEORE+5"/>
                <a:cs typeface="MHEORE+5"/>
              </a:rPr>
              <a:t>OPEN</a:t>
            </a:r>
            <a:r>
              <a:rPr sz="2050" spc="-150" dirty="0">
                <a:solidFill>
                  <a:srgbClr val="9B9B9B"/>
                </a:solidFill>
                <a:latin typeface="MHEORE+5"/>
                <a:cs typeface="MHEORE+5"/>
              </a:rPr>
              <a:t> </a:t>
            </a:r>
            <a:r>
              <a:rPr sz="2050" dirty="0">
                <a:solidFill>
                  <a:srgbClr val="9B9B9B"/>
                </a:solidFill>
                <a:latin typeface="MHEORE+5"/>
                <a:cs typeface="MHEORE+5"/>
              </a:rPr>
              <a:t>CALL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03300" y="2132147"/>
            <a:ext cx="1857928" cy="6686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800" spc="10" dirty="0">
                <a:solidFill>
                  <a:srgbClr val="000000"/>
                </a:solidFill>
                <a:latin typeface="MHEORE+5"/>
                <a:cs typeface="MHEORE+5"/>
              </a:rPr>
              <a:t>One-stage</a:t>
            </a:r>
            <a:r>
              <a:rPr sz="1800" spc="-87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800" dirty="0">
                <a:solidFill>
                  <a:srgbClr val="FF7958"/>
                </a:solidFill>
                <a:latin typeface="JKJQGF+1 Regular"/>
                <a:cs typeface="JKJQGF+1 Regular"/>
              </a:rPr>
              <a:t>online</a:t>
            </a:r>
          </a:p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sz="1800" spc="-16" dirty="0">
                <a:solidFill>
                  <a:srgbClr val="FF7958"/>
                </a:solidFill>
                <a:latin typeface="JKJQGF+1 Regular"/>
                <a:cs typeface="JKJQGF+1 Regular"/>
              </a:rPr>
              <a:t>submission</a:t>
            </a:r>
            <a:r>
              <a:rPr sz="1800" spc="140" dirty="0">
                <a:solidFill>
                  <a:srgbClr val="FF7958"/>
                </a:solidFill>
                <a:latin typeface="JKJQGF+1 Regular"/>
                <a:cs typeface="JKJQGF+1 Regular"/>
              </a:rPr>
              <a:t> </a:t>
            </a:r>
            <a:r>
              <a:rPr sz="1800" spc="32" dirty="0">
                <a:solidFill>
                  <a:srgbClr val="000000"/>
                </a:solidFill>
                <a:latin typeface="MHEORE+5"/>
                <a:cs typeface="MHEORE+5"/>
              </a:rPr>
              <a:t>of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12640" y="2132147"/>
            <a:ext cx="2842866" cy="12124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3D5ABF"/>
                </a:solidFill>
                <a:latin typeface="JKJQGF+1 Regular"/>
                <a:cs typeface="JKJQGF+1 Regular"/>
              </a:rPr>
              <a:t>Proposal</a:t>
            </a:r>
            <a:r>
              <a:rPr sz="1800" spc="-38" dirty="0">
                <a:solidFill>
                  <a:srgbClr val="3D5ABF"/>
                </a:solidFill>
                <a:latin typeface="JKJQGF+1 Regular"/>
                <a:cs typeface="JKJQGF+1 Regular"/>
              </a:rPr>
              <a:t> </a:t>
            </a:r>
            <a:r>
              <a:rPr sz="1800" dirty="0">
                <a:solidFill>
                  <a:srgbClr val="3D5ABF"/>
                </a:solidFill>
                <a:latin typeface="JKJQGF+1 Regular"/>
                <a:cs typeface="JKJQGF+1 Regular"/>
              </a:rPr>
              <a:t>should</a:t>
            </a:r>
            <a:r>
              <a:rPr sz="1800" spc="-38" dirty="0">
                <a:solidFill>
                  <a:srgbClr val="3D5ABF"/>
                </a:solidFill>
                <a:latin typeface="JKJQGF+1 Regular"/>
                <a:cs typeface="JKJQGF+1 Regular"/>
              </a:rPr>
              <a:t> </a:t>
            </a:r>
            <a:r>
              <a:rPr sz="1800" dirty="0">
                <a:solidFill>
                  <a:srgbClr val="3D5ABF"/>
                </a:solidFill>
                <a:latin typeface="JKJQGF+1 Regular"/>
                <a:cs typeface="JKJQGF+1 Regular"/>
              </a:rPr>
              <a:t>focus</a:t>
            </a:r>
            <a:r>
              <a:rPr sz="1800" spc="13" dirty="0">
                <a:solidFill>
                  <a:srgbClr val="3D5ABF"/>
                </a:solidFill>
                <a:latin typeface="JKJQGF+1 Regular"/>
                <a:cs typeface="JKJQGF+1 Regular"/>
              </a:rPr>
              <a:t> </a:t>
            </a:r>
            <a:r>
              <a:rPr sz="1800" spc="19" dirty="0">
                <a:solidFill>
                  <a:srgbClr val="3D5ABF"/>
                </a:solidFill>
                <a:latin typeface="JKJQGF+1 Regular"/>
                <a:cs typeface="JKJQGF+1 Regular"/>
              </a:rPr>
              <a:t>on</a:t>
            </a:r>
          </a:p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sz="1800" spc="18" dirty="0">
                <a:solidFill>
                  <a:srgbClr val="000000"/>
                </a:solidFill>
                <a:latin typeface="MHEORE+5"/>
                <a:cs typeface="MHEORE+5"/>
              </a:rPr>
              <a:t>S&amp;T</a:t>
            </a:r>
            <a:r>
              <a:rPr sz="1800" spc="-28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800" dirty="0">
                <a:solidFill>
                  <a:srgbClr val="000000"/>
                </a:solidFill>
                <a:latin typeface="MHEORE+5"/>
                <a:cs typeface="MHEORE+5"/>
              </a:rPr>
              <a:t>Excellence,</a:t>
            </a:r>
            <a:r>
              <a:rPr sz="1800" spc="-42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800" dirty="0">
                <a:solidFill>
                  <a:srgbClr val="000000"/>
                </a:solidFill>
                <a:latin typeface="MHEORE+5"/>
                <a:cs typeface="MHEORE+5"/>
              </a:rPr>
              <a:t>Networking</a:t>
            </a:r>
          </a:p>
          <a:p>
            <a:pPr marL="0" marR="0">
              <a:lnSpc>
                <a:spcPts val="2101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MHEORE+5"/>
                <a:cs typeface="MHEORE+5"/>
              </a:rPr>
              <a:t>Excellence,</a:t>
            </a:r>
            <a:r>
              <a:rPr sz="1800" spc="-42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800" dirty="0">
                <a:solidFill>
                  <a:srgbClr val="000000"/>
                </a:solidFill>
                <a:latin typeface="MHEORE+5"/>
                <a:cs typeface="MHEORE+5"/>
              </a:rPr>
              <a:t>Impact</a:t>
            </a:r>
            <a:r>
              <a:rPr sz="1800" spc="11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800" spc="12" dirty="0">
                <a:solidFill>
                  <a:srgbClr val="000000"/>
                </a:solidFill>
                <a:latin typeface="MHEORE+5"/>
                <a:cs typeface="MHEORE+5"/>
              </a:rPr>
              <a:t>and</a:t>
            </a:r>
          </a:p>
          <a:p>
            <a:pPr marL="0" marR="0">
              <a:lnSpc>
                <a:spcPts val="217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MHEORE+5"/>
                <a:cs typeface="MHEORE+5"/>
              </a:rPr>
              <a:t>Implementation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39556" y="2132147"/>
            <a:ext cx="1840666" cy="392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77CEAC"/>
                </a:solidFill>
                <a:latin typeface="JKJQGF+1 Regular"/>
                <a:cs typeface="JKJQGF+1 Regular"/>
              </a:rPr>
              <a:t>70</a:t>
            </a:r>
            <a:r>
              <a:rPr sz="1800" spc="-27" dirty="0">
                <a:solidFill>
                  <a:srgbClr val="77CEAC"/>
                </a:solidFill>
                <a:latin typeface="JKJQGF+1 Regular"/>
                <a:cs typeface="JKJQGF+1 Regular"/>
              </a:rPr>
              <a:t> </a:t>
            </a:r>
            <a:r>
              <a:rPr sz="1800" dirty="0">
                <a:solidFill>
                  <a:srgbClr val="77CEAC"/>
                </a:solidFill>
                <a:latin typeface="JKJQGF+1 Regular"/>
                <a:cs typeface="JKJQGF+1 Regular"/>
              </a:rPr>
              <a:t>COST</a:t>
            </a:r>
            <a:r>
              <a:rPr sz="1800" spc="-21" dirty="0">
                <a:solidFill>
                  <a:srgbClr val="77CEAC"/>
                </a:solidFill>
                <a:latin typeface="JKJQGF+1 Regular"/>
                <a:cs typeface="JKJQGF+1 Regular"/>
              </a:rPr>
              <a:t> </a:t>
            </a:r>
            <a:r>
              <a:rPr sz="1800" dirty="0">
                <a:solidFill>
                  <a:srgbClr val="77CEAC"/>
                </a:solidFill>
                <a:latin typeface="JKJQGF+1 Regular"/>
                <a:cs typeface="JKJQGF+1 Regular"/>
              </a:rPr>
              <a:t>Actions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639556" y="2408753"/>
            <a:ext cx="2415019" cy="392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MHEORE+5"/>
                <a:cs typeface="MHEORE+5"/>
              </a:rPr>
              <a:t>approved</a:t>
            </a:r>
            <a:r>
              <a:rPr sz="1800" spc="-101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800" dirty="0">
                <a:solidFill>
                  <a:srgbClr val="000000"/>
                </a:solidFill>
                <a:latin typeface="MHEORE+5"/>
                <a:cs typeface="MHEORE+5"/>
              </a:rPr>
              <a:t>per</a:t>
            </a:r>
            <a:r>
              <a:rPr sz="1800" spc="32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800" dirty="0">
                <a:solidFill>
                  <a:srgbClr val="000000"/>
                </a:solidFill>
                <a:latin typeface="MHEORE+5"/>
                <a:cs typeface="MHEORE+5"/>
              </a:rPr>
              <a:t>collection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03300" y="2675707"/>
            <a:ext cx="2103012" cy="392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MHEORE+5"/>
                <a:cs typeface="MHEORE+5"/>
              </a:rPr>
              <a:t>proposals</a:t>
            </a:r>
            <a:r>
              <a:rPr sz="1800" spc="-38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800" spc="12" dirty="0">
                <a:solidFill>
                  <a:srgbClr val="000000"/>
                </a:solidFill>
                <a:latin typeface="MHEORE+5"/>
                <a:cs typeface="MHEORE+5"/>
              </a:rPr>
              <a:t>(e-COST)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03300" y="4114109"/>
            <a:ext cx="1714848" cy="392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7958"/>
                </a:solidFill>
                <a:latin typeface="JKJQGF+1 Regular"/>
                <a:cs typeface="JKJQGF+1 Regular"/>
              </a:rPr>
              <a:t>Main</a:t>
            </a:r>
            <a:r>
              <a:rPr sz="1800" spc="-21" dirty="0">
                <a:solidFill>
                  <a:srgbClr val="FF7958"/>
                </a:solidFill>
                <a:latin typeface="JKJQGF+1 Regular"/>
                <a:cs typeface="JKJQGF+1 Regular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MHEORE+5"/>
                <a:cs typeface="MHEORE+5"/>
              </a:rPr>
              <a:t>proposer</a:t>
            </a:r>
            <a:r>
              <a:rPr sz="1800" spc="-43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800" dirty="0">
                <a:solidFill>
                  <a:srgbClr val="000000"/>
                </a:solidFill>
                <a:latin typeface="MHEORE+5"/>
                <a:cs typeface="MHEORE+5"/>
              </a:rPr>
              <a:t>+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612640" y="4114109"/>
            <a:ext cx="1799918" cy="935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3D5ABF"/>
                </a:solidFill>
                <a:latin typeface="JKJQGF+1 Regular"/>
                <a:cs typeface="JKJQGF+1 Regular"/>
              </a:rPr>
              <a:t>Collection</a:t>
            </a:r>
            <a:r>
              <a:rPr sz="1800" spc="-29" dirty="0">
                <a:solidFill>
                  <a:srgbClr val="3D5ABF"/>
                </a:solidFill>
                <a:latin typeface="JKJQGF+1 Regular"/>
                <a:cs typeface="JKJQGF+1 Regular"/>
              </a:rPr>
              <a:t> </a:t>
            </a:r>
            <a:r>
              <a:rPr sz="1800" dirty="0">
                <a:solidFill>
                  <a:srgbClr val="3D5ABF"/>
                </a:solidFill>
                <a:latin typeface="JKJQGF+1 Regular"/>
                <a:cs typeface="JKJQGF+1 Regular"/>
              </a:rPr>
              <a:t>date:</a:t>
            </a:r>
          </a:p>
          <a:p>
            <a:pPr marL="0" marR="0">
              <a:lnSpc>
                <a:spcPts val="217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MHEORE+5"/>
                <a:cs typeface="MHEORE+5"/>
              </a:rPr>
              <a:t>20</a:t>
            </a:r>
            <a:r>
              <a:rPr sz="1800" spc="-27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800" spc="20" dirty="0">
                <a:solidFill>
                  <a:srgbClr val="000000"/>
                </a:solidFill>
                <a:latin typeface="MHEORE+5"/>
                <a:cs typeface="MHEORE+5"/>
              </a:rPr>
              <a:t>October</a:t>
            </a:r>
            <a:r>
              <a:rPr sz="1800" spc="-127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800" dirty="0">
                <a:solidFill>
                  <a:srgbClr val="000000"/>
                </a:solidFill>
                <a:latin typeface="MHEORE+5"/>
                <a:cs typeface="MHEORE+5"/>
              </a:rPr>
              <a:t>2022</a:t>
            </a:r>
          </a:p>
          <a:p>
            <a:pPr marL="0" marR="0">
              <a:lnSpc>
                <a:spcPts val="2102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MHEORE+5"/>
                <a:cs typeface="MHEORE+5"/>
              </a:rPr>
              <a:t>12:00</a:t>
            </a:r>
            <a:r>
              <a:rPr sz="1800" spc="-24" dirty="0">
                <a:solidFill>
                  <a:srgbClr val="000000"/>
                </a:solidFill>
                <a:latin typeface="MHEORE+5"/>
                <a:cs typeface="MHEORE+5"/>
              </a:rPr>
              <a:t> </a:t>
            </a:r>
            <a:r>
              <a:rPr sz="1800" spc="-18" dirty="0">
                <a:solidFill>
                  <a:srgbClr val="000000"/>
                </a:solidFill>
                <a:latin typeface="MHEORE+5"/>
                <a:cs typeface="MHEORE+5"/>
              </a:rPr>
              <a:t>CET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639556" y="4114444"/>
            <a:ext cx="1620676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82"/>
              </a:lnSpc>
            </a:pPr>
            <a:r>
              <a:rPr lang="en-GB" u="sng" dirty="0">
                <a:solidFill>
                  <a:srgbClr val="77CEAC"/>
                </a:solidFill>
                <a:latin typeface="JKJQGF+1 Regular"/>
                <a:cs typeface="JKJQGF+1 Regular"/>
              </a:rPr>
              <a:t>www.COST.eu</a:t>
            </a:r>
            <a:endParaRPr sz="1800" u="sng" dirty="0">
              <a:solidFill>
                <a:srgbClr val="77CEAC"/>
              </a:solidFill>
              <a:latin typeface="JKJQGF+1 Regular"/>
              <a:cs typeface="JKJQGF+1 Regular"/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3300" y="4390588"/>
            <a:ext cx="2124885" cy="392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7958"/>
                </a:solidFill>
                <a:latin typeface="JKJQGF+1 Regular"/>
                <a:cs typeface="JKJQGF+1 Regular"/>
              </a:rPr>
              <a:t>secondary</a:t>
            </a:r>
            <a:r>
              <a:rPr sz="1800" spc="-21" dirty="0">
                <a:solidFill>
                  <a:srgbClr val="FF7958"/>
                </a:solidFill>
                <a:latin typeface="JKJQGF+1 Regular"/>
                <a:cs typeface="JKJQGF+1 Regular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MHEORE+5"/>
                <a:cs typeface="MHEORE+5"/>
              </a:rPr>
              <a:t>proposer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639556" y="4390923"/>
            <a:ext cx="1946197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82"/>
              </a:lnSpc>
            </a:pPr>
            <a:r>
              <a:rPr lang="en-GB" u="sng" dirty="0">
                <a:solidFill>
                  <a:srgbClr val="77CEAC"/>
                </a:solidFill>
                <a:latin typeface="JKJQGF+1 Regular"/>
                <a:cs typeface="JKJQGF+1 Regular"/>
              </a:rPr>
              <a:t>opencall@cost.eu</a:t>
            </a:r>
            <a:endParaRPr sz="1800" u="sng" dirty="0">
              <a:solidFill>
                <a:srgbClr val="77CEAC"/>
              </a:solidFill>
              <a:latin typeface="JKJQGF+1 Regular"/>
              <a:cs typeface="JKJQGF+1 Regular"/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514201" y="6305570"/>
            <a:ext cx="321351" cy="274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21" dirty="0">
                <a:solidFill>
                  <a:srgbClr val="000000"/>
                </a:solidFill>
                <a:latin typeface="GFHKAR+2 Bold"/>
                <a:cs typeface="GFHKAR+2 Bold"/>
              </a:rPr>
              <a:t>47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82210" y="1385458"/>
            <a:ext cx="2377940" cy="819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153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10" dirty="0">
                <a:solidFill>
                  <a:srgbClr val="9B9B9B"/>
                </a:solidFill>
                <a:latin typeface="GFHKAR+2 Bold"/>
                <a:cs typeface="GFHKAR+2 Bold"/>
              </a:rPr>
              <a:t>Proposals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35454" y="3005729"/>
            <a:ext cx="1127721" cy="595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" marR="0">
              <a:lnSpc>
                <a:spcPts val="243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9" dirty="0">
                <a:solidFill>
                  <a:srgbClr val="737373"/>
                </a:solidFill>
                <a:latin typeface="GFHKAR+2 Bold"/>
                <a:cs typeface="GFHKAR+2 Bold"/>
              </a:rPr>
              <a:t>GENERAL</a:t>
            </a:r>
          </a:p>
          <a:p>
            <a:pPr marL="0" marR="0">
              <a:lnSpc>
                <a:spcPts val="1954"/>
              </a:lnSpc>
              <a:spcBef>
                <a:spcPts val="0"/>
              </a:spcBef>
              <a:spcAft>
                <a:spcPts val="0"/>
              </a:spcAft>
            </a:pPr>
            <a:r>
              <a:rPr sz="1550" b="1" dirty="0">
                <a:solidFill>
                  <a:srgbClr val="737373"/>
                </a:solidFill>
                <a:latin typeface="GFHKAR+2 Bold"/>
                <a:cs typeface="GFHKAR+2 Bold"/>
              </a:rPr>
              <a:t>FEATURES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479534" y="3010047"/>
            <a:ext cx="1441002" cy="595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22" dirty="0">
                <a:solidFill>
                  <a:srgbClr val="737373"/>
                </a:solidFill>
                <a:latin typeface="GFHKAR+2 Bold"/>
                <a:cs typeface="GFHKAR+2 Bold"/>
              </a:rPr>
              <a:t>NETWORK</a:t>
            </a:r>
            <a:r>
              <a:rPr sz="1600" b="1" spc="183" dirty="0">
                <a:solidFill>
                  <a:srgbClr val="737373"/>
                </a:solidFill>
                <a:latin typeface="GFHKAR+2 Bold"/>
                <a:cs typeface="GFHKAR+2 Bold"/>
              </a:rPr>
              <a:t> </a:t>
            </a:r>
            <a:r>
              <a:rPr sz="1600" b="1" spc="-35" dirty="0">
                <a:solidFill>
                  <a:srgbClr val="737373"/>
                </a:solidFill>
                <a:latin typeface="GFHKAR+2 Bold"/>
                <a:cs typeface="GFHKAR+2 Bold"/>
              </a:rPr>
              <a:t>OF</a:t>
            </a:r>
          </a:p>
          <a:p>
            <a:pPr marL="0" marR="0">
              <a:lnSpc>
                <a:spcPts val="1952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23" dirty="0">
                <a:solidFill>
                  <a:srgbClr val="737373"/>
                </a:solidFill>
                <a:latin typeface="GFHKAR+2 Bold"/>
                <a:cs typeface="GFHKAR+2 Bold"/>
              </a:rPr>
              <a:t>PROPOSERS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80130" y="4347103"/>
            <a:ext cx="1257088" cy="347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25" dirty="0">
                <a:solidFill>
                  <a:srgbClr val="737373"/>
                </a:solidFill>
                <a:latin typeface="GFHKAR+2 Bold"/>
                <a:cs typeface="GFHKAR+2 Bold"/>
              </a:rPr>
              <a:t>TECHNICAL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009136" y="4595007"/>
            <a:ext cx="819941" cy="347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20" dirty="0">
                <a:solidFill>
                  <a:srgbClr val="737373"/>
                </a:solidFill>
                <a:latin typeface="GFHKAR+2 Bold"/>
                <a:cs typeface="GFHKAR+2 Bold"/>
              </a:rPr>
              <a:t>ANNEX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656330" y="4844638"/>
            <a:ext cx="1178882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90"/>
              </a:lnSpc>
              <a:spcBef>
                <a:spcPts val="0"/>
              </a:spcBef>
              <a:spcAft>
                <a:spcPts val="0"/>
              </a:spcAft>
            </a:pPr>
            <a:r>
              <a:rPr sz="1350" dirty="0">
                <a:solidFill>
                  <a:srgbClr val="737373"/>
                </a:solidFill>
                <a:latin typeface="MHEORE+5"/>
                <a:cs typeface="MHEORE+5"/>
              </a:rPr>
              <a:t>(</a:t>
            </a:r>
            <a:r>
              <a:rPr sz="1350" u="sng" dirty="0">
                <a:solidFill>
                  <a:srgbClr val="737373"/>
                </a:solidFill>
                <a:latin typeface="MHEORE+5"/>
                <a:cs typeface="MHEORE+5"/>
              </a:rPr>
              <a:t>www.cost.eu</a:t>
            </a:r>
            <a:r>
              <a:rPr sz="1350" dirty="0">
                <a:solidFill>
                  <a:srgbClr val="737373"/>
                </a:solidFill>
                <a:latin typeface="MHEORE+5"/>
                <a:cs typeface="MHEORE+5"/>
              </a:rPr>
              <a:t>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298565" y="4814209"/>
            <a:ext cx="2437907" cy="347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40" dirty="0">
                <a:solidFill>
                  <a:srgbClr val="737373"/>
                </a:solidFill>
                <a:latin typeface="GFHKAR+2 Bold"/>
                <a:cs typeface="GFHKAR+2 Bold"/>
              </a:rPr>
              <a:t>COST</a:t>
            </a:r>
            <a:r>
              <a:rPr sz="1600" b="1" spc="173" dirty="0">
                <a:solidFill>
                  <a:srgbClr val="737373"/>
                </a:solidFill>
                <a:latin typeface="GFHKAR+2 Bold"/>
                <a:cs typeface="GFHKAR+2 Bold"/>
              </a:rPr>
              <a:t> </a:t>
            </a:r>
            <a:r>
              <a:rPr sz="1600" b="1" spc="-18" dirty="0">
                <a:solidFill>
                  <a:srgbClr val="737373"/>
                </a:solidFill>
                <a:latin typeface="GFHKAR+2 Bold"/>
                <a:cs typeface="GFHKAR+2 Bold"/>
              </a:rPr>
              <a:t>EXCELLENCE</a:t>
            </a:r>
            <a:r>
              <a:rPr sz="1600" b="1" spc="149" dirty="0">
                <a:solidFill>
                  <a:srgbClr val="737373"/>
                </a:solidFill>
                <a:latin typeface="GFHKAR+2 Bold"/>
                <a:cs typeface="GFHKAR+2 Bold"/>
              </a:rPr>
              <a:t> </a:t>
            </a:r>
            <a:r>
              <a:rPr sz="1600" b="1" spc="-22" dirty="0">
                <a:solidFill>
                  <a:srgbClr val="737373"/>
                </a:solidFill>
                <a:latin typeface="GFHKAR+2 Bold"/>
                <a:cs typeface="GFHKAR+2 Bold"/>
              </a:rPr>
              <a:t>AND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308090" y="5062702"/>
            <a:ext cx="2413081" cy="595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4"/>
              </a:lnSpc>
              <a:spcBef>
                <a:spcPts val="0"/>
              </a:spcBef>
              <a:spcAft>
                <a:spcPts val="0"/>
              </a:spcAft>
            </a:pPr>
            <a:r>
              <a:rPr sz="1550" b="1" dirty="0">
                <a:solidFill>
                  <a:srgbClr val="737373"/>
                </a:solidFill>
                <a:latin typeface="GFHKAR+2 Bold"/>
                <a:cs typeface="GFHKAR+2 Bold"/>
              </a:rPr>
              <a:t>INCLUSIVENESS</a:t>
            </a:r>
            <a:r>
              <a:rPr sz="1550" b="1" spc="294" dirty="0">
                <a:solidFill>
                  <a:srgbClr val="737373"/>
                </a:solidFill>
                <a:latin typeface="GFHKAR+2 Bold"/>
                <a:cs typeface="GFHKAR+2 Bold"/>
              </a:rPr>
              <a:t> </a:t>
            </a:r>
            <a:r>
              <a:rPr sz="1550" b="1" dirty="0">
                <a:solidFill>
                  <a:srgbClr val="737373"/>
                </a:solidFill>
                <a:latin typeface="GFHKAR+2 Bold"/>
                <a:cs typeface="GFHKAR+2 Bold"/>
              </a:rPr>
              <a:t>POLICY</a:t>
            </a:r>
          </a:p>
          <a:p>
            <a:pPr marL="95250" marR="0">
              <a:lnSpc>
                <a:spcPts val="1952"/>
              </a:lnSpc>
              <a:spcBef>
                <a:spcPts val="0"/>
              </a:spcBef>
              <a:spcAft>
                <a:spcPts val="0"/>
              </a:spcAft>
            </a:pPr>
            <a:r>
              <a:rPr sz="1550" b="1" dirty="0">
                <a:solidFill>
                  <a:srgbClr val="737373"/>
                </a:solidFill>
                <a:latin typeface="GFHKAR+2 Bold"/>
                <a:cs typeface="GFHKAR+2 Bold"/>
              </a:rPr>
              <a:t>SPECIFIC</a:t>
            </a:r>
            <a:r>
              <a:rPr sz="1550" b="1" spc="238" dirty="0">
                <a:solidFill>
                  <a:srgbClr val="737373"/>
                </a:solidFill>
                <a:latin typeface="GFHKAR+2 Bold"/>
                <a:cs typeface="GFHKAR+2 Bold"/>
              </a:rPr>
              <a:t> </a:t>
            </a:r>
            <a:r>
              <a:rPr sz="1550" b="1" dirty="0">
                <a:solidFill>
                  <a:srgbClr val="737373"/>
                </a:solidFill>
                <a:latin typeface="GFHKAR+2 Bold"/>
                <a:cs typeface="GFHKAR+2 Bold"/>
              </a:rPr>
              <a:t>OBJECTIVES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472815" y="5190459"/>
            <a:ext cx="1972474" cy="866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90"/>
              </a:lnSpc>
              <a:spcBef>
                <a:spcPts val="0"/>
              </a:spcBef>
              <a:spcAft>
                <a:spcPts val="0"/>
              </a:spcAft>
            </a:pPr>
            <a:r>
              <a:rPr sz="1350" b="1" spc="14" dirty="0">
                <a:solidFill>
                  <a:srgbClr val="3D5ABF"/>
                </a:solidFill>
                <a:latin typeface="GFHKAR+2 Bold"/>
                <a:cs typeface="GFHKAR+2 Bold"/>
              </a:rPr>
              <a:t>1.</a:t>
            </a:r>
            <a:r>
              <a:rPr sz="1350" b="1" spc="-39" dirty="0">
                <a:solidFill>
                  <a:srgbClr val="3D5ABF"/>
                </a:solidFill>
                <a:latin typeface="GFHKAR+2 Bold"/>
                <a:cs typeface="GFHKAR+2 Bold"/>
              </a:rPr>
              <a:t> </a:t>
            </a:r>
            <a:r>
              <a:rPr sz="1350" spc="-11" dirty="0">
                <a:solidFill>
                  <a:srgbClr val="737373"/>
                </a:solidFill>
                <a:latin typeface="MHEORE+5"/>
                <a:cs typeface="MHEORE+5"/>
              </a:rPr>
              <a:t>S&amp;T</a:t>
            </a:r>
            <a:r>
              <a:rPr sz="1350" spc="65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1350" dirty="0">
                <a:solidFill>
                  <a:srgbClr val="737373"/>
                </a:solidFill>
                <a:latin typeface="MHEORE+5"/>
                <a:cs typeface="MHEORE+5"/>
              </a:rPr>
              <a:t>Excellence</a:t>
            </a:r>
          </a:p>
          <a:p>
            <a:pPr marL="0" marR="0">
              <a:lnSpc>
                <a:spcPts val="2090"/>
              </a:lnSpc>
              <a:spcBef>
                <a:spcPts val="86"/>
              </a:spcBef>
              <a:spcAft>
                <a:spcPts val="0"/>
              </a:spcAft>
            </a:pPr>
            <a:r>
              <a:rPr sz="1350" b="1" spc="14" dirty="0">
                <a:solidFill>
                  <a:srgbClr val="3D5ABF"/>
                </a:solidFill>
                <a:latin typeface="GFHKAR+2 Bold"/>
                <a:cs typeface="GFHKAR+2 Bold"/>
              </a:rPr>
              <a:t>2.</a:t>
            </a:r>
            <a:r>
              <a:rPr sz="1350" b="1" spc="-39" dirty="0">
                <a:solidFill>
                  <a:srgbClr val="3D5ABF"/>
                </a:solidFill>
                <a:latin typeface="GFHKAR+2 Bold"/>
                <a:cs typeface="GFHKAR+2 Bold"/>
              </a:rPr>
              <a:t> </a:t>
            </a:r>
            <a:r>
              <a:rPr sz="1350" dirty="0">
                <a:solidFill>
                  <a:srgbClr val="737373"/>
                </a:solidFill>
                <a:latin typeface="MHEORE+5"/>
                <a:cs typeface="MHEORE+5"/>
              </a:rPr>
              <a:t>Networking</a:t>
            </a:r>
            <a:r>
              <a:rPr sz="1350" spc="12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1350" dirty="0">
                <a:solidFill>
                  <a:srgbClr val="737373"/>
                </a:solidFill>
                <a:latin typeface="MHEORE+5"/>
                <a:cs typeface="MHEORE+5"/>
              </a:rPr>
              <a:t>Excellence</a:t>
            </a:r>
          </a:p>
          <a:p>
            <a:pPr marL="0" marR="0">
              <a:lnSpc>
                <a:spcPts val="2087"/>
              </a:lnSpc>
              <a:spcBef>
                <a:spcPts val="116"/>
              </a:spcBef>
              <a:spcAft>
                <a:spcPts val="0"/>
              </a:spcAft>
            </a:pPr>
            <a:r>
              <a:rPr sz="1350" b="1" spc="13" dirty="0">
                <a:solidFill>
                  <a:srgbClr val="3D5ABF"/>
                </a:solidFill>
                <a:latin typeface="GFHKAR+2 Bold"/>
                <a:cs typeface="GFHKAR+2 Bold"/>
              </a:rPr>
              <a:t>3.</a:t>
            </a:r>
            <a:r>
              <a:rPr sz="1350" b="1" spc="-39" dirty="0">
                <a:solidFill>
                  <a:srgbClr val="3D5ABF"/>
                </a:solidFill>
                <a:latin typeface="GFHKAR+2 Bold"/>
                <a:cs typeface="GFHKAR+2 Bold"/>
              </a:rPr>
              <a:t> </a:t>
            </a:r>
            <a:r>
              <a:rPr sz="1350" dirty="0">
                <a:solidFill>
                  <a:srgbClr val="737373"/>
                </a:solidFill>
                <a:latin typeface="MHEORE+5"/>
                <a:cs typeface="MHEORE+5"/>
              </a:rPr>
              <a:t>Impact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472815" y="6029866"/>
            <a:ext cx="1475894" cy="303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90"/>
              </a:lnSpc>
              <a:spcBef>
                <a:spcPts val="0"/>
              </a:spcBef>
              <a:spcAft>
                <a:spcPts val="0"/>
              </a:spcAft>
            </a:pPr>
            <a:r>
              <a:rPr sz="1350" b="1" spc="14" dirty="0">
                <a:solidFill>
                  <a:srgbClr val="3D5ABF"/>
                </a:solidFill>
                <a:latin typeface="GFHKAR+2 Bold"/>
                <a:cs typeface="GFHKAR+2 Bold"/>
              </a:rPr>
              <a:t>4.</a:t>
            </a:r>
            <a:r>
              <a:rPr sz="1350" b="1" spc="-39" dirty="0">
                <a:solidFill>
                  <a:srgbClr val="3D5ABF"/>
                </a:solidFill>
                <a:latin typeface="GFHKAR+2 Bold"/>
                <a:cs typeface="GFHKAR+2 Bold"/>
              </a:rPr>
              <a:t> </a:t>
            </a:r>
            <a:r>
              <a:rPr sz="1350" dirty="0">
                <a:solidFill>
                  <a:srgbClr val="737373"/>
                </a:solidFill>
                <a:latin typeface="MHEORE+5"/>
                <a:cs typeface="MHEORE+5"/>
              </a:rPr>
              <a:t>Implementation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514201" y="6305570"/>
            <a:ext cx="321351" cy="274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21" dirty="0">
                <a:solidFill>
                  <a:srgbClr val="000000"/>
                </a:solidFill>
                <a:latin typeface="GFHKAR+2 Bold"/>
                <a:cs typeface="GFHKAR+2 Bold"/>
              </a:rPr>
              <a:t>49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705301-D1BB-4925-B514-63AE3974B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877"/>
            <a:ext cx="12192000" cy="584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1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36C769B-7BAD-4948-9B9B-AB2C36F3E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10" y="669103"/>
            <a:ext cx="11503690" cy="520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1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1557" y="1252814"/>
            <a:ext cx="4237203" cy="1099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359"/>
              </a:lnSpc>
              <a:spcBef>
                <a:spcPts val="0"/>
              </a:spcBef>
              <a:spcAft>
                <a:spcPts val="0"/>
              </a:spcAft>
            </a:pPr>
            <a:r>
              <a:rPr sz="5400" b="1" dirty="0">
                <a:solidFill>
                  <a:srgbClr val="000000"/>
                </a:solidFill>
                <a:latin typeface="GFHKAR+2 Bold"/>
                <a:cs typeface="GFHKAR+2 Bold"/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9757" y="570880"/>
            <a:ext cx="10825694" cy="819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153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15" dirty="0">
                <a:solidFill>
                  <a:srgbClr val="9B9B9B"/>
                </a:solidFill>
                <a:latin typeface="GFHKAR+2 Bold"/>
                <a:cs typeface="GFHKAR+2 Bold"/>
              </a:rPr>
              <a:t>European</a:t>
            </a:r>
            <a:r>
              <a:rPr sz="4000" b="1" spc="115" dirty="0">
                <a:solidFill>
                  <a:srgbClr val="9B9B9B"/>
                </a:solidFill>
                <a:latin typeface="GFHKAR+2 Bold"/>
                <a:cs typeface="GFHKAR+2 Bold"/>
              </a:rPr>
              <a:t> </a:t>
            </a:r>
            <a:r>
              <a:rPr sz="4000" b="1" spc="-16" dirty="0">
                <a:solidFill>
                  <a:srgbClr val="9B9B9B"/>
                </a:solidFill>
                <a:latin typeface="GFHKAR+2 Bold"/>
                <a:cs typeface="GFHKAR+2 Bold"/>
              </a:rPr>
              <a:t>Cooperation</a:t>
            </a:r>
            <a:r>
              <a:rPr sz="4000" b="1" spc="192" dirty="0">
                <a:solidFill>
                  <a:srgbClr val="9B9B9B"/>
                </a:solidFill>
                <a:latin typeface="GFHKAR+2 Bold"/>
                <a:cs typeface="GFHKAR+2 Bold"/>
              </a:rPr>
              <a:t> </a:t>
            </a:r>
            <a:r>
              <a:rPr sz="4000" b="1" spc="15" dirty="0">
                <a:solidFill>
                  <a:srgbClr val="9B9B9B"/>
                </a:solidFill>
                <a:latin typeface="GFHKAR+2 Bold"/>
                <a:cs typeface="GFHKAR+2 Bold"/>
              </a:rPr>
              <a:t>in</a:t>
            </a:r>
            <a:r>
              <a:rPr sz="4000" b="1" spc="10" dirty="0">
                <a:solidFill>
                  <a:srgbClr val="9B9B9B"/>
                </a:solidFill>
                <a:latin typeface="GFHKAR+2 Bold"/>
                <a:cs typeface="GFHKAR+2 Bold"/>
              </a:rPr>
              <a:t> </a:t>
            </a:r>
            <a:r>
              <a:rPr sz="4000" b="1" dirty="0">
                <a:solidFill>
                  <a:srgbClr val="9B9B9B"/>
                </a:solidFill>
                <a:latin typeface="GFHKAR+2 Bold"/>
                <a:cs typeface="GFHKAR+2 Bold"/>
              </a:rPr>
              <a:t>Science</a:t>
            </a:r>
            <a:r>
              <a:rPr sz="4000" b="1" spc="70" dirty="0">
                <a:solidFill>
                  <a:srgbClr val="9B9B9B"/>
                </a:solidFill>
                <a:latin typeface="GFHKAR+2 Bold"/>
                <a:cs typeface="GFHKAR+2 Bold"/>
              </a:rPr>
              <a:t> </a:t>
            </a:r>
            <a:r>
              <a:rPr sz="4000" b="1" dirty="0">
                <a:solidFill>
                  <a:srgbClr val="9B9B9B"/>
                </a:solidFill>
                <a:latin typeface="GFHKAR+2 Bold"/>
                <a:cs typeface="GFHKAR+2 Bold"/>
              </a:rPr>
              <a:t>&amp;</a:t>
            </a:r>
            <a:r>
              <a:rPr sz="4000" b="1" spc="-13" dirty="0">
                <a:solidFill>
                  <a:srgbClr val="9B9B9B"/>
                </a:solidFill>
                <a:latin typeface="GFHKAR+2 Bold"/>
                <a:cs typeface="GFHKAR+2 Bold"/>
              </a:rPr>
              <a:t> </a:t>
            </a:r>
            <a:r>
              <a:rPr sz="4000" b="1" spc="-12" dirty="0">
                <a:solidFill>
                  <a:srgbClr val="9B9B9B"/>
                </a:solidFill>
                <a:latin typeface="GFHKAR+2 Bold"/>
                <a:cs typeface="GFHKAR+2 Bold"/>
              </a:rPr>
              <a:t>Technology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29561" y="2481143"/>
            <a:ext cx="1077332" cy="392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7958"/>
                </a:solidFill>
                <a:latin typeface="GFHKAR+2 Bold"/>
                <a:cs typeface="GFHKAR+2 Bold"/>
              </a:rPr>
              <a:t>MISSION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660636" y="2650688"/>
            <a:ext cx="1385578" cy="392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7958"/>
                </a:solidFill>
                <a:latin typeface="GFHKAR+2 Bold"/>
                <a:cs typeface="GFHKAR+2 Bold"/>
              </a:rPr>
              <a:t>STRATEGIC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670034" y="2870144"/>
            <a:ext cx="1361770" cy="392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17" dirty="0">
                <a:solidFill>
                  <a:srgbClr val="FF7958"/>
                </a:solidFill>
                <a:latin typeface="GFHKAR+2 Bold"/>
                <a:cs typeface="GFHKAR+2 Bold"/>
              </a:rPr>
              <a:t>PRIORITIES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99757" y="2949061"/>
            <a:ext cx="3028848" cy="436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4"/>
              </a:lnSpc>
              <a:spcBef>
                <a:spcPts val="0"/>
              </a:spcBef>
              <a:spcAft>
                <a:spcPts val="0"/>
              </a:spcAft>
            </a:pPr>
            <a:r>
              <a:rPr sz="2050" spc="-22" dirty="0">
                <a:solidFill>
                  <a:srgbClr val="737373"/>
                </a:solidFill>
                <a:latin typeface="MHEORE+5"/>
                <a:cs typeface="MHEORE+5"/>
              </a:rPr>
              <a:t>COST</a:t>
            </a:r>
            <a:r>
              <a:rPr sz="2050" spc="-35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14" dirty="0">
                <a:solidFill>
                  <a:srgbClr val="737373"/>
                </a:solidFill>
                <a:latin typeface="MHEORE+5"/>
                <a:cs typeface="MHEORE+5"/>
              </a:rPr>
              <a:t>provides</a:t>
            </a:r>
            <a:r>
              <a:rPr sz="2050" spc="-100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25" dirty="0">
                <a:solidFill>
                  <a:srgbClr val="737373"/>
                </a:solidFill>
                <a:latin typeface="MHEORE+5"/>
                <a:cs typeface="MHEORE+5"/>
              </a:rPr>
              <a:t>networking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99757" y="3216142"/>
            <a:ext cx="3287113" cy="12661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4"/>
              </a:lnSpc>
              <a:spcBef>
                <a:spcPts val="0"/>
              </a:spcBef>
              <a:spcAft>
                <a:spcPts val="0"/>
              </a:spcAft>
            </a:pPr>
            <a:r>
              <a:rPr sz="2050" dirty="0">
                <a:solidFill>
                  <a:srgbClr val="737373"/>
                </a:solidFill>
                <a:latin typeface="MHEORE+5"/>
                <a:cs typeface="MHEORE+5"/>
              </a:rPr>
              <a:t>opportunities</a:t>
            </a:r>
            <a:r>
              <a:rPr sz="2050" spc="-189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dirty="0">
                <a:solidFill>
                  <a:srgbClr val="737373"/>
                </a:solidFill>
                <a:latin typeface="MHEORE+5"/>
                <a:cs typeface="MHEORE+5"/>
              </a:rPr>
              <a:t>for</a:t>
            </a:r>
            <a:r>
              <a:rPr sz="2050" spc="-10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31" dirty="0">
                <a:solidFill>
                  <a:srgbClr val="737373"/>
                </a:solidFill>
                <a:latin typeface="MHEORE+5"/>
                <a:cs typeface="MHEORE+5"/>
              </a:rPr>
              <a:t>researchers</a:t>
            </a:r>
          </a:p>
          <a:p>
            <a:pPr marL="0" marR="0">
              <a:lnSpc>
                <a:spcPts val="2176"/>
              </a:lnSpc>
              <a:spcBef>
                <a:spcPts val="0"/>
              </a:spcBef>
              <a:spcAft>
                <a:spcPts val="0"/>
              </a:spcAft>
            </a:pPr>
            <a:r>
              <a:rPr sz="2050" spc="-37" dirty="0">
                <a:solidFill>
                  <a:srgbClr val="737373"/>
                </a:solidFill>
                <a:latin typeface="MHEORE+5"/>
                <a:cs typeface="MHEORE+5"/>
              </a:rPr>
              <a:t>and</a:t>
            </a:r>
            <a:r>
              <a:rPr sz="2050" spc="-10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25" dirty="0">
                <a:solidFill>
                  <a:srgbClr val="737373"/>
                </a:solidFill>
                <a:latin typeface="MHEORE+5"/>
                <a:cs typeface="MHEORE+5"/>
              </a:rPr>
              <a:t>innovators</a:t>
            </a:r>
            <a:r>
              <a:rPr sz="2050" spc="52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dirty="0">
                <a:solidFill>
                  <a:srgbClr val="737373"/>
                </a:solidFill>
                <a:latin typeface="MHEORE+5"/>
                <a:cs typeface="MHEORE+5"/>
              </a:rPr>
              <a:t>in</a:t>
            </a:r>
            <a:r>
              <a:rPr sz="2050" spc="-36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17" dirty="0">
                <a:solidFill>
                  <a:srgbClr val="737373"/>
                </a:solidFill>
                <a:latin typeface="MHEORE+5"/>
                <a:cs typeface="MHEORE+5"/>
              </a:rPr>
              <a:t>order</a:t>
            </a:r>
            <a:r>
              <a:rPr sz="2050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26" dirty="0">
                <a:solidFill>
                  <a:srgbClr val="737373"/>
                </a:solidFill>
                <a:latin typeface="MHEORE+5"/>
                <a:cs typeface="MHEORE+5"/>
              </a:rPr>
              <a:t>to</a:t>
            </a:r>
          </a:p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sz="2050" spc="-25" dirty="0">
                <a:solidFill>
                  <a:srgbClr val="737373"/>
                </a:solidFill>
                <a:latin typeface="GGDHPS+5"/>
                <a:cs typeface="GGDHPS+5"/>
              </a:rPr>
              <a:t>strengthen</a:t>
            </a:r>
            <a:r>
              <a:rPr sz="2050" spc="-14" dirty="0">
                <a:solidFill>
                  <a:srgbClr val="737373"/>
                </a:solidFill>
                <a:latin typeface="GGDHPS+5"/>
                <a:cs typeface="GGDHPS+5"/>
              </a:rPr>
              <a:t> </a:t>
            </a:r>
            <a:r>
              <a:rPr sz="2050" spc="-19" dirty="0">
                <a:solidFill>
                  <a:srgbClr val="737373"/>
                </a:solidFill>
                <a:latin typeface="GGDHPS+5"/>
                <a:cs typeface="GGDHPS+5"/>
              </a:rPr>
              <a:t>Europe’s</a:t>
            </a:r>
            <a:r>
              <a:rPr sz="2050" spc="-22" dirty="0">
                <a:solidFill>
                  <a:srgbClr val="737373"/>
                </a:solidFill>
                <a:latin typeface="GGDHPS+5"/>
                <a:cs typeface="GGDHPS+5"/>
              </a:rPr>
              <a:t> </a:t>
            </a:r>
            <a:r>
              <a:rPr sz="2050" spc="-14" dirty="0">
                <a:solidFill>
                  <a:srgbClr val="737373"/>
                </a:solidFill>
                <a:latin typeface="GGDHPS+5"/>
                <a:cs typeface="GGDHPS+5"/>
              </a:rPr>
              <a:t>capacity</a:t>
            </a:r>
          </a:p>
          <a:p>
            <a:pPr marL="0" marR="0">
              <a:lnSpc>
                <a:spcPts val="2179"/>
              </a:lnSpc>
              <a:spcBef>
                <a:spcPts val="0"/>
              </a:spcBef>
              <a:spcAft>
                <a:spcPts val="0"/>
              </a:spcAft>
            </a:pPr>
            <a:r>
              <a:rPr sz="2050" spc="22" dirty="0">
                <a:solidFill>
                  <a:srgbClr val="737373"/>
                </a:solidFill>
                <a:latin typeface="MHEORE+5"/>
                <a:cs typeface="MHEORE+5"/>
              </a:rPr>
              <a:t>to</a:t>
            </a:r>
            <a:r>
              <a:rPr sz="2050" spc="-124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15" dirty="0">
                <a:solidFill>
                  <a:srgbClr val="737373"/>
                </a:solidFill>
                <a:latin typeface="MHEORE+5"/>
                <a:cs typeface="MHEORE+5"/>
              </a:rPr>
              <a:t>address</a:t>
            </a:r>
            <a:r>
              <a:rPr sz="2050" spc="-26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17" dirty="0">
                <a:solidFill>
                  <a:srgbClr val="737373"/>
                </a:solidFill>
                <a:latin typeface="MHEORE+5"/>
                <a:cs typeface="MHEORE+5"/>
              </a:rPr>
              <a:t>scientific,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929116" y="3425058"/>
            <a:ext cx="2850919" cy="436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4"/>
              </a:lnSpc>
              <a:spcBef>
                <a:spcPts val="0"/>
              </a:spcBef>
              <a:spcAft>
                <a:spcPts val="0"/>
              </a:spcAft>
            </a:pPr>
            <a:r>
              <a:rPr sz="2050" spc="-15" dirty="0">
                <a:solidFill>
                  <a:srgbClr val="737373"/>
                </a:solidFill>
                <a:latin typeface="MHEORE+5"/>
                <a:cs typeface="MHEORE+5"/>
              </a:rPr>
              <a:t>Promoting</a:t>
            </a:r>
            <a:r>
              <a:rPr sz="2050" spc="-100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39" dirty="0">
                <a:solidFill>
                  <a:srgbClr val="737373"/>
                </a:solidFill>
                <a:latin typeface="MHEORE+5"/>
                <a:cs typeface="MHEORE+5"/>
              </a:rPr>
              <a:t>and</a:t>
            </a:r>
            <a:r>
              <a:rPr sz="2050" spc="61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19" dirty="0">
                <a:solidFill>
                  <a:srgbClr val="737373"/>
                </a:solidFill>
                <a:latin typeface="MHEORE+5"/>
                <a:cs typeface="MHEORE+5"/>
              </a:rPr>
              <a:t>spreading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929116" y="3692011"/>
            <a:ext cx="1306481" cy="436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4"/>
              </a:lnSpc>
              <a:spcBef>
                <a:spcPts val="0"/>
              </a:spcBef>
              <a:spcAft>
                <a:spcPts val="0"/>
              </a:spcAft>
            </a:pPr>
            <a:r>
              <a:rPr sz="2050" spc="-33" dirty="0">
                <a:solidFill>
                  <a:srgbClr val="737373"/>
                </a:solidFill>
                <a:latin typeface="MHEORE+5"/>
                <a:cs typeface="MHEORE+5"/>
              </a:rPr>
              <a:t>excellence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935594" y="4116827"/>
            <a:ext cx="3870074" cy="436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4"/>
              </a:lnSpc>
              <a:spcBef>
                <a:spcPts val="0"/>
              </a:spcBef>
              <a:spcAft>
                <a:spcPts val="0"/>
              </a:spcAft>
            </a:pPr>
            <a:r>
              <a:rPr sz="2050" spc="-24" dirty="0">
                <a:solidFill>
                  <a:srgbClr val="737373"/>
                </a:solidFill>
                <a:latin typeface="MHEORE+5"/>
                <a:cs typeface="MHEORE+5"/>
              </a:rPr>
              <a:t>Fostering</a:t>
            </a:r>
            <a:r>
              <a:rPr sz="2050" spc="-18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16" dirty="0">
                <a:solidFill>
                  <a:srgbClr val="737373"/>
                </a:solidFill>
                <a:latin typeface="MHEORE+5"/>
                <a:cs typeface="MHEORE+5"/>
              </a:rPr>
              <a:t>interdisciplinary</a:t>
            </a:r>
            <a:r>
              <a:rPr sz="2050" spc="-29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34" dirty="0">
                <a:solidFill>
                  <a:srgbClr val="737373"/>
                </a:solidFill>
                <a:latin typeface="MHEORE+5"/>
                <a:cs typeface="MHEORE+5"/>
              </a:rPr>
              <a:t>research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99757" y="4322694"/>
            <a:ext cx="2909886" cy="436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4"/>
              </a:lnSpc>
              <a:spcBef>
                <a:spcPts val="0"/>
              </a:spcBef>
              <a:spcAft>
                <a:spcPts val="0"/>
              </a:spcAft>
            </a:pPr>
            <a:r>
              <a:rPr sz="2050" spc="-27" dirty="0">
                <a:solidFill>
                  <a:srgbClr val="737373"/>
                </a:solidFill>
                <a:latin typeface="MHEORE+5"/>
                <a:cs typeface="MHEORE+5"/>
              </a:rPr>
              <a:t>technological</a:t>
            </a:r>
            <a:r>
              <a:rPr sz="2050" spc="31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37" dirty="0">
                <a:solidFill>
                  <a:srgbClr val="737373"/>
                </a:solidFill>
                <a:latin typeface="MHEORE+5"/>
                <a:cs typeface="MHEORE+5"/>
              </a:rPr>
              <a:t>and</a:t>
            </a:r>
            <a:r>
              <a:rPr sz="2050" spc="63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25" dirty="0">
                <a:solidFill>
                  <a:srgbClr val="737373"/>
                </a:solidFill>
                <a:latin typeface="MHEORE+5"/>
                <a:cs typeface="MHEORE+5"/>
              </a:rPr>
              <a:t>societal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878959" y="4338137"/>
            <a:ext cx="914924" cy="392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12" dirty="0">
                <a:solidFill>
                  <a:srgbClr val="FF7958"/>
                </a:solidFill>
                <a:latin typeface="GFHKAR+2 Bold"/>
                <a:cs typeface="GFHKAR+2 Bold"/>
              </a:rPr>
              <a:t>VISION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935594" y="4383572"/>
            <a:ext cx="2822542" cy="436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8"/>
              </a:lnSpc>
              <a:spcBef>
                <a:spcPts val="0"/>
              </a:spcBef>
              <a:spcAft>
                <a:spcPts val="0"/>
              </a:spcAft>
            </a:pPr>
            <a:r>
              <a:rPr sz="2050" dirty="0">
                <a:solidFill>
                  <a:srgbClr val="737373"/>
                </a:solidFill>
                <a:latin typeface="MHEORE+5"/>
                <a:cs typeface="MHEORE+5"/>
              </a:rPr>
              <a:t>for</a:t>
            </a:r>
            <a:r>
              <a:rPr sz="2050" spc="-82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30" dirty="0">
                <a:solidFill>
                  <a:srgbClr val="737373"/>
                </a:solidFill>
                <a:latin typeface="MHEORE+5"/>
                <a:cs typeface="MHEORE+5"/>
              </a:rPr>
              <a:t>breakthrough</a:t>
            </a:r>
            <a:r>
              <a:rPr sz="2050" spc="66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38" dirty="0">
                <a:solidFill>
                  <a:srgbClr val="737373"/>
                </a:solidFill>
                <a:latin typeface="MHEORE+5"/>
                <a:cs typeface="MHEORE+5"/>
              </a:rPr>
              <a:t>science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99757" y="4589648"/>
            <a:ext cx="1306738" cy="436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4"/>
              </a:lnSpc>
              <a:spcBef>
                <a:spcPts val="0"/>
              </a:spcBef>
              <a:spcAft>
                <a:spcPts val="0"/>
              </a:spcAft>
            </a:pPr>
            <a:r>
              <a:rPr sz="2050" spc="-31" dirty="0">
                <a:solidFill>
                  <a:srgbClr val="737373"/>
                </a:solidFill>
                <a:latin typeface="MHEORE+5"/>
                <a:cs typeface="MHEORE+5"/>
              </a:rPr>
              <a:t>challenges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483100" y="4732777"/>
            <a:ext cx="1657958" cy="436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4"/>
              </a:lnSpc>
              <a:spcBef>
                <a:spcPts val="0"/>
              </a:spcBef>
              <a:spcAft>
                <a:spcPts val="0"/>
              </a:spcAft>
            </a:pPr>
            <a:r>
              <a:rPr sz="2050" i="1" dirty="0">
                <a:solidFill>
                  <a:srgbClr val="737373"/>
                </a:solidFill>
                <a:latin typeface="QBKJTV+6 Italic"/>
                <a:cs typeface="QBKJTV+6 Italic"/>
              </a:rPr>
              <a:t>Europe’s</a:t>
            </a:r>
            <a:r>
              <a:rPr sz="2050" i="1" spc="-102" dirty="0">
                <a:solidFill>
                  <a:srgbClr val="737373"/>
                </a:solidFill>
                <a:latin typeface="QBKJTV+6 Italic"/>
                <a:cs typeface="QBKJTV+6 Italic"/>
              </a:rPr>
              <a:t> </a:t>
            </a:r>
            <a:r>
              <a:rPr sz="2050" i="1" dirty="0">
                <a:solidFill>
                  <a:srgbClr val="737373"/>
                </a:solidFill>
                <a:latin typeface="QBKJTV+6 Italic"/>
                <a:cs typeface="QBKJTV+6 Italic"/>
              </a:rPr>
              <a:t>most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212584" y="4823328"/>
            <a:ext cx="4960596" cy="436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4"/>
              </a:lnSpc>
              <a:spcBef>
                <a:spcPts val="0"/>
              </a:spcBef>
              <a:spcAft>
                <a:spcPts val="0"/>
              </a:spcAft>
            </a:pPr>
            <a:r>
              <a:rPr sz="2050" spc="-22" dirty="0">
                <a:solidFill>
                  <a:srgbClr val="737373"/>
                </a:solidFill>
                <a:latin typeface="MHEORE+5"/>
                <a:cs typeface="MHEORE+5"/>
              </a:rPr>
              <a:t>Empowering</a:t>
            </a:r>
            <a:r>
              <a:rPr sz="2050" spc="-93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39" dirty="0">
                <a:solidFill>
                  <a:srgbClr val="737373"/>
                </a:solidFill>
                <a:latin typeface="MHEORE+5"/>
                <a:cs typeface="MHEORE+5"/>
              </a:rPr>
              <a:t>and</a:t>
            </a:r>
            <a:r>
              <a:rPr sz="2050" spc="61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22" dirty="0">
                <a:solidFill>
                  <a:srgbClr val="737373"/>
                </a:solidFill>
                <a:latin typeface="MHEORE+5"/>
                <a:cs typeface="MHEORE+5"/>
              </a:rPr>
              <a:t>retaining</a:t>
            </a:r>
            <a:r>
              <a:rPr sz="2050" spc="-20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40" dirty="0">
                <a:solidFill>
                  <a:srgbClr val="737373"/>
                </a:solidFill>
                <a:latin typeface="MHEORE+5"/>
                <a:cs typeface="MHEORE+5"/>
              </a:rPr>
              <a:t>young</a:t>
            </a:r>
            <a:r>
              <a:rPr sz="2050" spc="99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34" dirty="0">
                <a:solidFill>
                  <a:srgbClr val="737373"/>
                </a:solidFill>
                <a:latin typeface="MHEORE+5"/>
                <a:cs typeface="MHEORE+5"/>
              </a:rPr>
              <a:t>researchers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483100" y="4999858"/>
            <a:ext cx="1473594" cy="7127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4"/>
              </a:lnSpc>
              <a:spcBef>
                <a:spcPts val="0"/>
              </a:spcBef>
              <a:spcAft>
                <a:spcPts val="0"/>
              </a:spcAft>
            </a:pPr>
            <a:r>
              <a:rPr sz="2050" i="1" dirty="0">
                <a:solidFill>
                  <a:srgbClr val="737373"/>
                </a:solidFill>
                <a:latin typeface="LKQBQR+6 Italic"/>
                <a:cs typeface="LKQBQR+6 Italic"/>
              </a:rPr>
              <a:t>empowering</a:t>
            </a:r>
          </a:p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sz="2050" i="1" dirty="0">
                <a:solidFill>
                  <a:srgbClr val="737373"/>
                </a:solidFill>
                <a:latin typeface="LKQBQR+6 Italic"/>
                <a:cs typeface="LKQBQR+6 Italic"/>
              </a:rPr>
              <a:t>research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483100" y="5552607"/>
            <a:ext cx="1407419" cy="436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8"/>
              </a:lnSpc>
              <a:spcBef>
                <a:spcPts val="0"/>
              </a:spcBef>
              <a:spcAft>
                <a:spcPts val="0"/>
              </a:spcAft>
            </a:pPr>
            <a:r>
              <a:rPr sz="2050" i="1" dirty="0">
                <a:solidFill>
                  <a:srgbClr val="737373"/>
                </a:solidFill>
                <a:latin typeface="LKQBQR+6 Italic"/>
                <a:cs typeface="LKQBQR+6 Italic"/>
              </a:rPr>
              <a:t>programme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1599926" y="6305570"/>
            <a:ext cx="235631" cy="274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FHKAR+2 Bold"/>
                <a:cs typeface="GFHKAR+2 Bold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5998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23925" y="1829811"/>
            <a:ext cx="1491280" cy="509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14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11" dirty="0">
                <a:solidFill>
                  <a:srgbClr val="9B9B9B"/>
                </a:solidFill>
                <a:latin typeface="GFHKAR+2 Bold"/>
                <a:cs typeface="GFHKAR+2 Bold"/>
              </a:rPr>
              <a:t>Chapter</a:t>
            </a:r>
            <a:r>
              <a:rPr sz="2400" b="1" spc="52" dirty="0">
                <a:solidFill>
                  <a:srgbClr val="9B9B9B"/>
                </a:solidFill>
                <a:latin typeface="GFHKAR+2 Bold"/>
                <a:cs typeface="GFHKAR+2 Bold"/>
              </a:rPr>
              <a:t> </a:t>
            </a:r>
            <a:r>
              <a:rPr sz="2400" b="1" dirty="0">
                <a:solidFill>
                  <a:srgbClr val="9B9B9B"/>
                </a:solidFill>
                <a:latin typeface="GFHKAR+2 Bold"/>
                <a:cs typeface="GFHKAR+2 Bold"/>
              </a:rPr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01700" y="2604018"/>
            <a:ext cx="4443245" cy="28676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87"/>
              </a:lnSpc>
              <a:spcBef>
                <a:spcPts val="0"/>
              </a:spcBef>
              <a:spcAft>
                <a:spcPts val="0"/>
              </a:spcAft>
            </a:pPr>
            <a:r>
              <a:rPr sz="6000" b="1" dirty="0">
                <a:solidFill>
                  <a:srgbClr val="FFC600"/>
                </a:solidFill>
                <a:latin typeface="GFHKAR+2 Bold"/>
                <a:cs typeface="GFHKAR+2 Bold"/>
              </a:rPr>
              <a:t>About COST</a:t>
            </a:r>
          </a:p>
          <a:p>
            <a:pPr marL="0" marR="0">
              <a:lnSpc>
                <a:spcPts val="6456"/>
              </a:lnSpc>
              <a:spcBef>
                <a:spcPts val="0"/>
              </a:spcBef>
              <a:spcAft>
                <a:spcPts val="0"/>
              </a:spcAft>
            </a:pPr>
            <a:r>
              <a:rPr sz="6000" b="1" dirty="0">
                <a:solidFill>
                  <a:srgbClr val="FFC600"/>
                </a:solidFill>
                <a:latin typeface="GFHKAR+2 Bold"/>
                <a:cs typeface="GFHKAR+2 Bold"/>
              </a:rPr>
              <a:t>&amp;</a:t>
            </a:r>
            <a:r>
              <a:rPr sz="6000" b="1" spc="18" dirty="0">
                <a:solidFill>
                  <a:srgbClr val="FFC600"/>
                </a:solidFill>
                <a:latin typeface="GFHKAR+2 Bold"/>
                <a:cs typeface="GFHKAR+2 Bold"/>
              </a:rPr>
              <a:t> </a:t>
            </a:r>
            <a:r>
              <a:rPr sz="6000" b="1" spc="-10" dirty="0">
                <a:solidFill>
                  <a:srgbClr val="FFC600"/>
                </a:solidFill>
                <a:latin typeface="GFHKAR+2 Bold"/>
                <a:cs typeface="GFHKAR+2 Bold"/>
              </a:rPr>
              <a:t>Strategic</a:t>
            </a:r>
          </a:p>
          <a:p>
            <a:pPr marL="0" marR="0">
              <a:lnSpc>
                <a:spcPts val="6535"/>
              </a:lnSpc>
              <a:spcBef>
                <a:spcPts val="50"/>
              </a:spcBef>
              <a:spcAft>
                <a:spcPts val="0"/>
              </a:spcAft>
            </a:pPr>
            <a:r>
              <a:rPr sz="6000" b="1" dirty="0">
                <a:solidFill>
                  <a:srgbClr val="FFC600"/>
                </a:solidFill>
                <a:latin typeface="GFHKAR+2 Bold"/>
                <a:cs typeface="GFHKAR+2 Bold"/>
              </a:rPr>
              <a:t>Priorities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599926" y="6305570"/>
            <a:ext cx="235631" cy="274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FHKAR+2 Bold"/>
                <a:cs typeface="GFHKAR+2 Bold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7057" y="570880"/>
            <a:ext cx="10825694" cy="819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153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15" dirty="0">
                <a:solidFill>
                  <a:srgbClr val="9B9B9B"/>
                </a:solidFill>
                <a:latin typeface="GFHKAR+2 Bold"/>
                <a:cs typeface="GFHKAR+2 Bold"/>
              </a:rPr>
              <a:t>European</a:t>
            </a:r>
            <a:r>
              <a:rPr sz="4000" b="1" spc="115" dirty="0">
                <a:solidFill>
                  <a:srgbClr val="9B9B9B"/>
                </a:solidFill>
                <a:latin typeface="GFHKAR+2 Bold"/>
                <a:cs typeface="GFHKAR+2 Bold"/>
              </a:rPr>
              <a:t> </a:t>
            </a:r>
            <a:r>
              <a:rPr sz="4000" b="1" spc="-16" dirty="0">
                <a:solidFill>
                  <a:srgbClr val="9B9B9B"/>
                </a:solidFill>
                <a:latin typeface="GFHKAR+2 Bold"/>
                <a:cs typeface="GFHKAR+2 Bold"/>
              </a:rPr>
              <a:t>Cooperation</a:t>
            </a:r>
            <a:r>
              <a:rPr sz="4000" b="1" spc="192" dirty="0">
                <a:solidFill>
                  <a:srgbClr val="9B9B9B"/>
                </a:solidFill>
                <a:latin typeface="GFHKAR+2 Bold"/>
                <a:cs typeface="GFHKAR+2 Bold"/>
              </a:rPr>
              <a:t> </a:t>
            </a:r>
            <a:r>
              <a:rPr sz="4000" b="1" spc="15" dirty="0">
                <a:solidFill>
                  <a:srgbClr val="9B9B9B"/>
                </a:solidFill>
                <a:latin typeface="GFHKAR+2 Bold"/>
                <a:cs typeface="GFHKAR+2 Bold"/>
              </a:rPr>
              <a:t>in</a:t>
            </a:r>
            <a:r>
              <a:rPr sz="4000" b="1" spc="10" dirty="0">
                <a:solidFill>
                  <a:srgbClr val="9B9B9B"/>
                </a:solidFill>
                <a:latin typeface="GFHKAR+2 Bold"/>
                <a:cs typeface="GFHKAR+2 Bold"/>
              </a:rPr>
              <a:t> </a:t>
            </a:r>
            <a:r>
              <a:rPr sz="4000" b="1" dirty="0">
                <a:solidFill>
                  <a:srgbClr val="9B9B9B"/>
                </a:solidFill>
                <a:latin typeface="GFHKAR+2 Bold"/>
                <a:cs typeface="GFHKAR+2 Bold"/>
              </a:rPr>
              <a:t>Science</a:t>
            </a:r>
            <a:r>
              <a:rPr sz="4000" b="1" spc="70" dirty="0">
                <a:solidFill>
                  <a:srgbClr val="9B9B9B"/>
                </a:solidFill>
                <a:latin typeface="GFHKAR+2 Bold"/>
                <a:cs typeface="GFHKAR+2 Bold"/>
              </a:rPr>
              <a:t> </a:t>
            </a:r>
            <a:r>
              <a:rPr sz="4000" b="1" dirty="0">
                <a:solidFill>
                  <a:srgbClr val="9B9B9B"/>
                </a:solidFill>
                <a:latin typeface="GFHKAR+2 Bold"/>
                <a:cs typeface="GFHKAR+2 Bold"/>
              </a:rPr>
              <a:t>&amp;</a:t>
            </a:r>
            <a:r>
              <a:rPr sz="4000" b="1" spc="-13" dirty="0">
                <a:solidFill>
                  <a:srgbClr val="9B9B9B"/>
                </a:solidFill>
                <a:latin typeface="GFHKAR+2 Bold"/>
                <a:cs typeface="GFHKAR+2 Bold"/>
              </a:rPr>
              <a:t> </a:t>
            </a:r>
            <a:r>
              <a:rPr sz="4000" b="1" spc="-12" dirty="0">
                <a:solidFill>
                  <a:srgbClr val="9B9B9B"/>
                </a:solidFill>
                <a:latin typeface="GFHKAR+2 Bold"/>
                <a:cs typeface="GFHKAR+2 Bold"/>
              </a:rPr>
              <a:t>Technology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7057" y="1379722"/>
            <a:ext cx="10244817" cy="436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4"/>
              </a:lnSpc>
              <a:spcBef>
                <a:spcPts val="0"/>
              </a:spcBef>
              <a:spcAft>
                <a:spcPts val="0"/>
              </a:spcAft>
            </a:pPr>
            <a:r>
              <a:rPr sz="2050" spc="-22" dirty="0">
                <a:solidFill>
                  <a:srgbClr val="737373"/>
                </a:solidFill>
                <a:latin typeface="MHEORE+5"/>
                <a:cs typeface="MHEORE+5"/>
              </a:rPr>
              <a:t>COST</a:t>
            </a:r>
            <a:r>
              <a:rPr sz="2050" spc="-35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14" dirty="0">
                <a:solidFill>
                  <a:srgbClr val="737373"/>
                </a:solidFill>
                <a:latin typeface="MHEORE+5"/>
                <a:cs typeface="MHEORE+5"/>
              </a:rPr>
              <a:t>provides</a:t>
            </a:r>
            <a:r>
              <a:rPr sz="2050" spc="-100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25" dirty="0">
                <a:solidFill>
                  <a:srgbClr val="737373"/>
                </a:solidFill>
                <a:latin typeface="MHEORE+5"/>
                <a:cs typeface="MHEORE+5"/>
              </a:rPr>
              <a:t>networking</a:t>
            </a:r>
            <a:r>
              <a:rPr sz="2050" spc="62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dirty="0">
                <a:solidFill>
                  <a:srgbClr val="737373"/>
                </a:solidFill>
                <a:latin typeface="MHEORE+5"/>
                <a:cs typeface="MHEORE+5"/>
              </a:rPr>
              <a:t>opportunities</a:t>
            </a:r>
            <a:r>
              <a:rPr sz="2050" spc="-189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dirty="0">
                <a:solidFill>
                  <a:srgbClr val="737373"/>
                </a:solidFill>
                <a:latin typeface="MHEORE+5"/>
                <a:cs typeface="MHEORE+5"/>
              </a:rPr>
              <a:t>for</a:t>
            </a:r>
            <a:r>
              <a:rPr sz="2050" spc="-10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31" dirty="0">
                <a:solidFill>
                  <a:srgbClr val="737373"/>
                </a:solidFill>
                <a:latin typeface="MHEORE+5"/>
                <a:cs typeface="MHEORE+5"/>
              </a:rPr>
              <a:t>researchers</a:t>
            </a:r>
            <a:r>
              <a:rPr sz="2050" spc="58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37" dirty="0">
                <a:solidFill>
                  <a:srgbClr val="737373"/>
                </a:solidFill>
                <a:latin typeface="MHEORE+5"/>
                <a:cs typeface="MHEORE+5"/>
              </a:rPr>
              <a:t>and</a:t>
            </a:r>
            <a:r>
              <a:rPr sz="2050" spc="63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25" dirty="0">
                <a:solidFill>
                  <a:srgbClr val="737373"/>
                </a:solidFill>
                <a:latin typeface="MHEORE+5"/>
                <a:cs typeface="MHEORE+5"/>
              </a:rPr>
              <a:t>innovators</a:t>
            </a:r>
            <a:r>
              <a:rPr sz="2050" spc="52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dirty="0">
                <a:solidFill>
                  <a:srgbClr val="737373"/>
                </a:solidFill>
                <a:latin typeface="MHEORE+5"/>
                <a:cs typeface="MHEORE+5"/>
              </a:rPr>
              <a:t>in</a:t>
            </a:r>
            <a:r>
              <a:rPr sz="2050" spc="-36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17" dirty="0">
                <a:solidFill>
                  <a:srgbClr val="737373"/>
                </a:solidFill>
                <a:latin typeface="MHEORE+5"/>
                <a:cs typeface="MHEORE+5"/>
              </a:rPr>
              <a:t>order</a:t>
            </a:r>
            <a:r>
              <a:rPr sz="2050" spc="-66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22" dirty="0">
                <a:solidFill>
                  <a:srgbClr val="737373"/>
                </a:solidFill>
                <a:latin typeface="MHEORE+5"/>
                <a:cs typeface="MHEORE+5"/>
              </a:rPr>
              <a:t>to</a:t>
            </a:r>
            <a:r>
              <a:rPr sz="2050" spc="-51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25" dirty="0">
                <a:solidFill>
                  <a:srgbClr val="737373"/>
                </a:solidFill>
                <a:latin typeface="MHEORE+5"/>
                <a:cs typeface="MHEORE+5"/>
              </a:rPr>
              <a:t>strengthen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7057" y="1646803"/>
            <a:ext cx="8259808" cy="436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4"/>
              </a:lnSpc>
              <a:spcBef>
                <a:spcPts val="0"/>
              </a:spcBef>
              <a:spcAft>
                <a:spcPts val="0"/>
              </a:spcAft>
            </a:pPr>
            <a:r>
              <a:rPr sz="2050" spc="-14" dirty="0">
                <a:solidFill>
                  <a:srgbClr val="737373"/>
                </a:solidFill>
                <a:latin typeface="MHEORE+5"/>
                <a:cs typeface="MHEORE+5"/>
              </a:rPr>
              <a:t>Europe's</a:t>
            </a:r>
            <a:r>
              <a:rPr sz="2050" spc="-100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14" dirty="0">
                <a:solidFill>
                  <a:srgbClr val="737373"/>
                </a:solidFill>
                <a:latin typeface="MHEORE+5"/>
                <a:cs typeface="MHEORE+5"/>
              </a:rPr>
              <a:t>capacity</a:t>
            </a:r>
            <a:r>
              <a:rPr sz="2050" spc="-27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22" dirty="0">
                <a:solidFill>
                  <a:srgbClr val="737373"/>
                </a:solidFill>
                <a:latin typeface="MHEORE+5"/>
                <a:cs typeface="MHEORE+5"/>
              </a:rPr>
              <a:t>to</a:t>
            </a:r>
            <a:r>
              <a:rPr sz="2050" spc="-124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15" dirty="0">
                <a:solidFill>
                  <a:srgbClr val="737373"/>
                </a:solidFill>
                <a:latin typeface="MHEORE+5"/>
                <a:cs typeface="MHEORE+5"/>
              </a:rPr>
              <a:t>address</a:t>
            </a:r>
            <a:r>
              <a:rPr sz="2050" spc="-26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17" dirty="0">
                <a:solidFill>
                  <a:srgbClr val="737373"/>
                </a:solidFill>
                <a:latin typeface="MHEORE+5"/>
                <a:cs typeface="MHEORE+5"/>
              </a:rPr>
              <a:t>scientific,</a:t>
            </a:r>
            <a:r>
              <a:rPr sz="2050" spc="-49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27" dirty="0">
                <a:solidFill>
                  <a:srgbClr val="737373"/>
                </a:solidFill>
                <a:latin typeface="MHEORE+5"/>
                <a:cs typeface="MHEORE+5"/>
              </a:rPr>
              <a:t>technological</a:t>
            </a:r>
            <a:r>
              <a:rPr sz="2050" spc="105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37" dirty="0">
                <a:solidFill>
                  <a:srgbClr val="737373"/>
                </a:solidFill>
                <a:latin typeface="MHEORE+5"/>
                <a:cs typeface="MHEORE+5"/>
              </a:rPr>
              <a:t>and</a:t>
            </a:r>
            <a:r>
              <a:rPr sz="2050" spc="-10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25" dirty="0">
                <a:solidFill>
                  <a:srgbClr val="737373"/>
                </a:solidFill>
                <a:latin typeface="MHEORE+5"/>
                <a:cs typeface="MHEORE+5"/>
              </a:rPr>
              <a:t>societal</a:t>
            </a:r>
            <a:r>
              <a:rPr sz="2050" spc="104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31" dirty="0">
                <a:solidFill>
                  <a:srgbClr val="737373"/>
                </a:solidFill>
                <a:latin typeface="MHEORE+5"/>
                <a:cs typeface="MHEORE+5"/>
              </a:rPr>
              <a:t>challenges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95779" y="2498034"/>
            <a:ext cx="2395023" cy="8738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22" dirty="0">
                <a:solidFill>
                  <a:srgbClr val="FF7958"/>
                </a:solidFill>
                <a:latin typeface="GFHKAR+2 Bold"/>
                <a:cs typeface="GFHKAR+2 Bold"/>
              </a:rPr>
              <a:t>ALL</a:t>
            </a:r>
            <a:r>
              <a:rPr sz="1800" b="1" spc="38" dirty="0">
                <a:solidFill>
                  <a:srgbClr val="FF7958"/>
                </a:solidFill>
                <a:latin typeface="GFHKAR+2 Bold"/>
                <a:cs typeface="GFHKAR+2 Bold"/>
              </a:rPr>
              <a:t> </a:t>
            </a:r>
            <a:r>
              <a:rPr sz="1800" b="1" dirty="0">
                <a:solidFill>
                  <a:srgbClr val="FF7958"/>
                </a:solidFill>
                <a:latin typeface="GFHKAR+2 Bold"/>
                <a:cs typeface="GFHKAR+2 Bold"/>
              </a:rPr>
              <a:t>FIELDS</a:t>
            </a:r>
            <a:r>
              <a:rPr sz="1800" b="1" spc="37" dirty="0">
                <a:solidFill>
                  <a:srgbClr val="FF7958"/>
                </a:solidFill>
                <a:latin typeface="GFHKAR+2 Bold"/>
                <a:cs typeface="GFHKAR+2 Bold"/>
              </a:rPr>
              <a:t> </a:t>
            </a:r>
            <a:r>
              <a:rPr sz="1800" b="1" spc="36" dirty="0">
                <a:solidFill>
                  <a:srgbClr val="FF7958"/>
                </a:solidFill>
                <a:latin typeface="GFHKAR+2 Bold"/>
                <a:cs typeface="GFHKAR+2 Bold"/>
              </a:rPr>
              <a:t>OF</a:t>
            </a:r>
            <a:r>
              <a:rPr sz="1800" b="1" spc="-58" dirty="0">
                <a:solidFill>
                  <a:srgbClr val="FF7958"/>
                </a:solidFill>
                <a:latin typeface="GFHKAR+2 Bold"/>
                <a:cs typeface="GFHKAR+2 Bold"/>
              </a:rPr>
              <a:t> </a:t>
            </a:r>
            <a:r>
              <a:rPr sz="1800" b="1" dirty="0">
                <a:solidFill>
                  <a:srgbClr val="FF7958"/>
                </a:solidFill>
                <a:latin typeface="GFHKAR+2 Bold"/>
                <a:cs typeface="GFHKAR+2 Bold"/>
              </a:rPr>
              <a:t>S&amp;T</a:t>
            </a:r>
          </a:p>
          <a:p>
            <a:pPr marL="0" marR="0">
              <a:lnSpc>
                <a:spcPts val="195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9B9B9B"/>
                </a:solidFill>
                <a:latin typeface="MHEORE+5"/>
                <a:cs typeface="MHEORE+5"/>
              </a:rPr>
              <a:t>(mono- or </a:t>
            </a:r>
            <a:r>
              <a:rPr sz="1600" spc="-17" dirty="0">
                <a:solidFill>
                  <a:srgbClr val="9B9B9B"/>
                </a:solidFill>
                <a:latin typeface="MHEORE+5"/>
                <a:cs typeface="MHEORE+5"/>
              </a:rPr>
              <a:t>interdisciplinary,</a:t>
            </a:r>
          </a:p>
          <a:p>
            <a:pPr marL="0" marR="0">
              <a:lnSpc>
                <a:spcPts val="1951"/>
              </a:lnSpc>
              <a:spcBef>
                <a:spcPts val="0"/>
              </a:spcBef>
              <a:spcAft>
                <a:spcPts val="0"/>
              </a:spcAft>
            </a:pPr>
            <a:r>
              <a:rPr sz="1600" spc="-29" dirty="0">
                <a:solidFill>
                  <a:srgbClr val="9B9B9B"/>
                </a:solidFill>
                <a:latin typeface="MHEORE+5"/>
                <a:cs typeface="MHEORE+5"/>
              </a:rPr>
              <a:t>new</a:t>
            </a:r>
            <a:r>
              <a:rPr sz="1600" spc="76" dirty="0">
                <a:solidFill>
                  <a:srgbClr val="9B9B9B"/>
                </a:solidFill>
                <a:latin typeface="MHEORE+5"/>
                <a:cs typeface="MHEORE+5"/>
              </a:rPr>
              <a:t> </a:t>
            </a:r>
            <a:r>
              <a:rPr sz="1600" spc="-34" dirty="0">
                <a:solidFill>
                  <a:srgbClr val="9B9B9B"/>
                </a:solidFill>
                <a:latin typeface="MHEORE+5"/>
                <a:cs typeface="MHEORE+5"/>
              </a:rPr>
              <a:t>and</a:t>
            </a:r>
            <a:r>
              <a:rPr sz="1600" spc="82" dirty="0">
                <a:solidFill>
                  <a:srgbClr val="9B9B9B"/>
                </a:solidFill>
                <a:latin typeface="MHEORE+5"/>
                <a:cs typeface="MHEORE+5"/>
              </a:rPr>
              <a:t> </a:t>
            </a:r>
            <a:r>
              <a:rPr sz="1600" spc="-20" dirty="0">
                <a:solidFill>
                  <a:srgbClr val="9B9B9B"/>
                </a:solidFill>
                <a:latin typeface="MHEORE+5"/>
                <a:cs typeface="MHEORE+5"/>
              </a:rPr>
              <a:t>emerging</a:t>
            </a:r>
            <a:r>
              <a:rPr sz="1600" spc="149" dirty="0">
                <a:solidFill>
                  <a:srgbClr val="9B9B9B"/>
                </a:solidFill>
                <a:latin typeface="MHEORE+5"/>
                <a:cs typeface="MHEORE+5"/>
              </a:rPr>
              <a:t> </a:t>
            </a:r>
            <a:r>
              <a:rPr sz="1600" dirty="0">
                <a:solidFill>
                  <a:srgbClr val="9B9B9B"/>
                </a:solidFill>
                <a:latin typeface="MHEORE+5"/>
                <a:cs typeface="MHEORE+5"/>
              </a:rPr>
              <a:t>fields)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10221" y="2498034"/>
            <a:ext cx="2353212" cy="392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22" dirty="0">
                <a:solidFill>
                  <a:srgbClr val="FF7958"/>
                </a:solidFill>
                <a:latin typeface="GFHKAR+2 Bold"/>
                <a:cs typeface="GFHKAR+2 Bold"/>
              </a:rPr>
              <a:t>ALL</a:t>
            </a:r>
            <a:r>
              <a:rPr sz="1800" b="1" spc="38" dirty="0">
                <a:solidFill>
                  <a:srgbClr val="FF7958"/>
                </a:solidFill>
                <a:latin typeface="GFHKAR+2 Bold"/>
                <a:cs typeface="GFHKAR+2 Bold"/>
              </a:rPr>
              <a:t> </a:t>
            </a:r>
            <a:r>
              <a:rPr sz="1800" b="1" dirty="0">
                <a:solidFill>
                  <a:srgbClr val="FF7958"/>
                </a:solidFill>
                <a:latin typeface="GFHKAR+2 Bold"/>
                <a:cs typeface="GFHKAR+2 Bold"/>
              </a:rPr>
              <a:t>CAREER </a:t>
            </a:r>
            <a:r>
              <a:rPr sz="1800" b="1" spc="-10" dirty="0">
                <a:solidFill>
                  <a:srgbClr val="FF7958"/>
                </a:solidFill>
                <a:latin typeface="GFHKAR+2 Bold"/>
                <a:cs typeface="GFHKAR+2 Bold"/>
              </a:rPr>
              <a:t>STAGES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610221" y="2776113"/>
            <a:ext cx="3284255" cy="347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9B9B9B"/>
                </a:solidFill>
                <a:latin typeface="MHEORE+5"/>
                <a:cs typeface="MHEORE+5"/>
              </a:rPr>
              <a:t>(young</a:t>
            </a:r>
            <a:r>
              <a:rPr sz="1600" spc="64" dirty="0">
                <a:solidFill>
                  <a:srgbClr val="9B9B9B"/>
                </a:solidFill>
                <a:latin typeface="MHEORE+5"/>
                <a:cs typeface="MHEORE+5"/>
              </a:rPr>
              <a:t> </a:t>
            </a:r>
            <a:r>
              <a:rPr sz="1600" spc="-34" dirty="0">
                <a:solidFill>
                  <a:srgbClr val="9B9B9B"/>
                </a:solidFill>
                <a:latin typeface="MHEORE+5"/>
                <a:cs typeface="MHEORE+5"/>
              </a:rPr>
              <a:t>and</a:t>
            </a:r>
            <a:r>
              <a:rPr sz="1600" spc="94" dirty="0">
                <a:solidFill>
                  <a:srgbClr val="9B9B9B"/>
                </a:solidFill>
                <a:latin typeface="MHEORE+5"/>
                <a:cs typeface="MHEORE+5"/>
              </a:rPr>
              <a:t> </a:t>
            </a:r>
            <a:r>
              <a:rPr sz="1600" spc="-22" dirty="0">
                <a:solidFill>
                  <a:srgbClr val="9B9B9B"/>
                </a:solidFill>
                <a:latin typeface="MHEORE+5"/>
                <a:cs typeface="MHEORE+5"/>
              </a:rPr>
              <a:t>experienced</a:t>
            </a:r>
            <a:r>
              <a:rPr sz="1600" spc="221" dirty="0">
                <a:solidFill>
                  <a:srgbClr val="9B9B9B"/>
                </a:solidFill>
                <a:latin typeface="MHEORE+5"/>
                <a:cs typeface="MHEORE+5"/>
              </a:rPr>
              <a:t> </a:t>
            </a:r>
            <a:r>
              <a:rPr sz="1600" spc="-20" dirty="0">
                <a:solidFill>
                  <a:srgbClr val="9B9B9B"/>
                </a:solidFill>
                <a:latin typeface="MHEORE+5"/>
                <a:cs typeface="MHEORE+5"/>
              </a:rPr>
              <a:t>researchers)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295779" y="3850457"/>
            <a:ext cx="1744292" cy="392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22" dirty="0">
                <a:solidFill>
                  <a:srgbClr val="FF7958"/>
                </a:solidFill>
                <a:latin typeface="GFHKAR+2 Bold"/>
                <a:cs typeface="GFHKAR+2 Bold"/>
              </a:rPr>
              <a:t>ALL</a:t>
            </a:r>
            <a:r>
              <a:rPr sz="1800" b="1" spc="38" dirty="0">
                <a:solidFill>
                  <a:srgbClr val="FF7958"/>
                </a:solidFill>
                <a:latin typeface="GFHKAR+2 Bold"/>
                <a:cs typeface="GFHKAR+2 Bold"/>
              </a:rPr>
              <a:t> </a:t>
            </a:r>
            <a:r>
              <a:rPr sz="1800" b="1" dirty="0">
                <a:solidFill>
                  <a:srgbClr val="FF7958"/>
                </a:solidFill>
                <a:latin typeface="GFHKAR+2 Bold"/>
                <a:cs typeface="GFHKAR+2 Bold"/>
              </a:rPr>
              <a:t>PARTNERS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610221" y="3850457"/>
            <a:ext cx="1867449" cy="392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22" dirty="0">
                <a:solidFill>
                  <a:srgbClr val="FF7958"/>
                </a:solidFill>
                <a:latin typeface="GFHKAR+2 Bold"/>
                <a:cs typeface="GFHKAR+2 Bold"/>
              </a:rPr>
              <a:t>ALL</a:t>
            </a:r>
            <a:r>
              <a:rPr sz="1800" b="1" spc="38" dirty="0">
                <a:solidFill>
                  <a:srgbClr val="FF7958"/>
                </a:solidFill>
                <a:latin typeface="GFHKAR+2 Bold"/>
                <a:cs typeface="GFHKAR+2 Bold"/>
              </a:rPr>
              <a:t> </a:t>
            </a:r>
            <a:r>
              <a:rPr sz="1800" b="1" dirty="0">
                <a:solidFill>
                  <a:srgbClr val="FF7958"/>
                </a:solidFill>
                <a:latin typeface="GFHKAR+2 Bold"/>
                <a:cs typeface="GFHKAR+2 Bold"/>
              </a:rPr>
              <a:t>COUNTRIES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295779" y="4128663"/>
            <a:ext cx="3516152" cy="5957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8"/>
              </a:lnSpc>
              <a:spcBef>
                <a:spcPts val="0"/>
              </a:spcBef>
              <a:spcAft>
                <a:spcPts val="0"/>
              </a:spcAft>
            </a:pPr>
            <a:r>
              <a:rPr sz="1600" spc="-25" dirty="0">
                <a:solidFill>
                  <a:srgbClr val="9B9B9B"/>
                </a:solidFill>
                <a:latin typeface="MHEORE+5"/>
                <a:cs typeface="MHEORE+5"/>
              </a:rPr>
              <a:t>(academia,</a:t>
            </a:r>
            <a:r>
              <a:rPr sz="1600" spc="208" dirty="0">
                <a:solidFill>
                  <a:srgbClr val="9B9B9B"/>
                </a:solidFill>
                <a:latin typeface="MHEORE+5"/>
                <a:cs typeface="MHEORE+5"/>
              </a:rPr>
              <a:t> </a:t>
            </a:r>
            <a:r>
              <a:rPr sz="1600" spc="-17" dirty="0">
                <a:solidFill>
                  <a:srgbClr val="9B9B9B"/>
                </a:solidFill>
                <a:latin typeface="MHEORE+5"/>
                <a:cs typeface="MHEORE+5"/>
              </a:rPr>
              <a:t>public</a:t>
            </a:r>
            <a:r>
              <a:rPr sz="1600" spc="132" dirty="0">
                <a:solidFill>
                  <a:srgbClr val="9B9B9B"/>
                </a:solidFill>
                <a:latin typeface="MHEORE+5"/>
                <a:cs typeface="MHEORE+5"/>
              </a:rPr>
              <a:t> </a:t>
            </a:r>
            <a:r>
              <a:rPr sz="1600" spc="-19" dirty="0">
                <a:solidFill>
                  <a:srgbClr val="9B9B9B"/>
                </a:solidFill>
                <a:latin typeface="MHEORE+5"/>
                <a:cs typeface="MHEORE+5"/>
              </a:rPr>
              <a:t>organisation,</a:t>
            </a:r>
            <a:r>
              <a:rPr sz="1600" spc="202" dirty="0">
                <a:solidFill>
                  <a:srgbClr val="9B9B9B"/>
                </a:solidFill>
                <a:latin typeface="MHEORE+5"/>
                <a:cs typeface="MHEORE+5"/>
              </a:rPr>
              <a:t> </a:t>
            </a:r>
            <a:r>
              <a:rPr sz="1600" spc="-16" dirty="0">
                <a:solidFill>
                  <a:srgbClr val="9B9B9B"/>
                </a:solidFill>
                <a:latin typeface="MHEORE+5"/>
                <a:cs typeface="MHEORE+5"/>
              </a:rPr>
              <a:t>industry,</a:t>
            </a:r>
          </a:p>
          <a:p>
            <a:pPr marL="0" marR="0">
              <a:lnSpc>
                <a:spcPts val="1952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7" dirty="0">
                <a:solidFill>
                  <a:srgbClr val="9B9B9B"/>
                </a:solidFill>
                <a:latin typeface="MHEORE+5"/>
                <a:cs typeface="MHEORE+5"/>
              </a:rPr>
              <a:t>NGO,</a:t>
            </a:r>
            <a:r>
              <a:rPr sz="1600" spc="51" dirty="0">
                <a:solidFill>
                  <a:srgbClr val="9B9B9B"/>
                </a:solidFill>
                <a:latin typeface="MHEORE+5"/>
                <a:cs typeface="MHEORE+5"/>
              </a:rPr>
              <a:t> </a:t>
            </a:r>
            <a:r>
              <a:rPr sz="1600" spc="-23" dirty="0">
                <a:solidFill>
                  <a:srgbClr val="9B9B9B"/>
                </a:solidFill>
                <a:latin typeface="MHEORE+5"/>
                <a:cs typeface="MHEORE+5"/>
              </a:rPr>
              <a:t>International</a:t>
            </a:r>
            <a:r>
              <a:rPr sz="1600" spc="263" dirty="0">
                <a:solidFill>
                  <a:srgbClr val="9B9B9B"/>
                </a:solidFill>
                <a:latin typeface="MHEORE+5"/>
                <a:cs typeface="MHEORE+5"/>
              </a:rPr>
              <a:t> </a:t>
            </a:r>
            <a:r>
              <a:rPr sz="1600" spc="-19" dirty="0">
                <a:solidFill>
                  <a:srgbClr val="9B9B9B"/>
                </a:solidFill>
                <a:latin typeface="MHEORE+5"/>
                <a:cs typeface="MHEORE+5"/>
              </a:rPr>
              <a:t>Organisations)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610221" y="4235602"/>
            <a:ext cx="222428" cy="261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59"/>
              </a:lnSpc>
              <a:spcBef>
                <a:spcPts val="0"/>
              </a:spcBef>
              <a:spcAft>
                <a:spcPts val="0"/>
              </a:spcAft>
            </a:pPr>
            <a:r>
              <a:rPr sz="1550" dirty="0">
                <a:solidFill>
                  <a:srgbClr val="FF7958"/>
                </a:solidFill>
                <a:latin typeface="QKDNMD+Arial"/>
                <a:cs typeface="QKDNMD+Arial"/>
              </a:rPr>
              <a:t>•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895971" y="4205453"/>
            <a:ext cx="1777800" cy="347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4"/>
              </a:lnSpc>
              <a:spcBef>
                <a:spcPts val="0"/>
              </a:spcBef>
              <a:spcAft>
                <a:spcPts val="0"/>
              </a:spcAft>
            </a:pPr>
            <a:r>
              <a:rPr sz="1550" spc="-17" dirty="0">
                <a:solidFill>
                  <a:srgbClr val="9B9B9B"/>
                </a:solidFill>
                <a:latin typeface="MHEORE+5"/>
                <a:cs typeface="MHEORE+5"/>
              </a:rPr>
              <a:t>40</a:t>
            </a:r>
            <a:r>
              <a:rPr sz="1550" spc="91" dirty="0">
                <a:solidFill>
                  <a:srgbClr val="9B9B9B"/>
                </a:solidFill>
                <a:latin typeface="MHEORE+5"/>
                <a:cs typeface="MHEORE+5"/>
              </a:rPr>
              <a:t> </a:t>
            </a:r>
            <a:r>
              <a:rPr sz="1550" spc="11" dirty="0">
                <a:solidFill>
                  <a:srgbClr val="9B9B9B"/>
                </a:solidFill>
                <a:latin typeface="MHEORE+5"/>
                <a:cs typeface="MHEORE+5"/>
              </a:rPr>
              <a:t>COST</a:t>
            </a:r>
            <a:r>
              <a:rPr sz="1550" spc="100" dirty="0">
                <a:solidFill>
                  <a:srgbClr val="9B9B9B"/>
                </a:solidFill>
                <a:latin typeface="MHEORE+5"/>
                <a:cs typeface="MHEORE+5"/>
              </a:rPr>
              <a:t> </a:t>
            </a:r>
            <a:r>
              <a:rPr sz="1550" dirty="0">
                <a:solidFill>
                  <a:srgbClr val="9B9B9B"/>
                </a:solidFill>
                <a:latin typeface="MHEORE+5"/>
                <a:cs typeface="MHEORE+5"/>
              </a:rPr>
              <a:t>Members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895971" y="4453148"/>
            <a:ext cx="2632035" cy="834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9B9B9B"/>
                </a:solidFill>
                <a:latin typeface="MHEORE+5"/>
                <a:cs typeface="MHEORE+5"/>
              </a:rPr>
              <a:t>+</a:t>
            </a:r>
            <a:r>
              <a:rPr sz="1600" spc="-35" dirty="0">
                <a:solidFill>
                  <a:srgbClr val="9B9B9B"/>
                </a:solidFill>
                <a:latin typeface="MHEORE+5"/>
                <a:cs typeface="MHEORE+5"/>
              </a:rPr>
              <a:t> </a:t>
            </a:r>
            <a:r>
              <a:rPr sz="1600" dirty="0">
                <a:solidFill>
                  <a:srgbClr val="9B9B9B"/>
                </a:solidFill>
                <a:latin typeface="MHEORE+5"/>
                <a:cs typeface="MHEORE+5"/>
              </a:rPr>
              <a:t>1</a:t>
            </a:r>
            <a:r>
              <a:rPr sz="1600" spc="40" dirty="0">
                <a:solidFill>
                  <a:srgbClr val="9B9B9B"/>
                </a:solidFill>
                <a:latin typeface="MHEORE+5"/>
                <a:cs typeface="MHEORE+5"/>
              </a:rPr>
              <a:t> </a:t>
            </a:r>
            <a:r>
              <a:rPr sz="1600" spc="-21" dirty="0">
                <a:solidFill>
                  <a:srgbClr val="9B9B9B"/>
                </a:solidFill>
                <a:latin typeface="MHEORE+5"/>
                <a:cs typeface="MHEORE+5"/>
              </a:rPr>
              <a:t>Cooperating</a:t>
            </a:r>
            <a:r>
              <a:rPr sz="1600" spc="216" dirty="0">
                <a:solidFill>
                  <a:srgbClr val="9B9B9B"/>
                </a:solidFill>
                <a:latin typeface="MHEORE+5"/>
                <a:cs typeface="MHEORE+5"/>
              </a:rPr>
              <a:t> </a:t>
            </a:r>
            <a:r>
              <a:rPr sz="1600" spc="-30" dirty="0">
                <a:solidFill>
                  <a:srgbClr val="9B9B9B"/>
                </a:solidFill>
                <a:latin typeface="MHEORE+5"/>
                <a:cs typeface="MHEORE+5"/>
              </a:rPr>
              <a:t>Member</a:t>
            </a:r>
          </a:p>
          <a:p>
            <a:pPr marL="0" marR="0">
              <a:lnSpc>
                <a:spcPts val="1877"/>
              </a:lnSpc>
              <a:spcBef>
                <a:spcPts val="0"/>
              </a:spcBef>
              <a:spcAft>
                <a:spcPts val="0"/>
              </a:spcAft>
            </a:pPr>
            <a:r>
              <a:rPr sz="1600" spc="-44" dirty="0">
                <a:solidFill>
                  <a:srgbClr val="9B9B9B"/>
                </a:solidFill>
                <a:latin typeface="MHEORE+5"/>
                <a:cs typeface="MHEORE+5"/>
              </a:rPr>
              <a:t>14</a:t>
            </a:r>
            <a:r>
              <a:rPr sz="1600" spc="84" dirty="0">
                <a:solidFill>
                  <a:srgbClr val="9B9B9B"/>
                </a:solidFill>
                <a:latin typeface="MHEORE+5"/>
                <a:cs typeface="MHEORE+5"/>
              </a:rPr>
              <a:t> </a:t>
            </a:r>
            <a:r>
              <a:rPr sz="1600" spc="-17" dirty="0">
                <a:solidFill>
                  <a:srgbClr val="9B9B9B"/>
                </a:solidFill>
                <a:latin typeface="MHEORE+5"/>
                <a:cs typeface="MHEORE+5"/>
              </a:rPr>
              <a:t>Near</a:t>
            </a:r>
            <a:r>
              <a:rPr sz="1600" spc="89" dirty="0">
                <a:solidFill>
                  <a:srgbClr val="9B9B9B"/>
                </a:solidFill>
                <a:latin typeface="MHEORE+5"/>
                <a:cs typeface="MHEORE+5"/>
              </a:rPr>
              <a:t> </a:t>
            </a:r>
            <a:r>
              <a:rPr sz="1600" spc="-15" dirty="0">
                <a:solidFill>
                  <a:srgbClr val="9B9B9B"/>
                </a:solidFill>
                <a:latin typeface="MHEORE+5"/>
                <a:cs typeface="MHEORE+5"/>
              </a:rPr>
              <a:t>Neighbour</a:t>
            </a:r>
            <a:r>
              <a:rPr sz="1600" spc="86" dirty="0">
                <a:solidFill>
                  <a:srgbClr val="9B9B9B"/>
                </a:solidFill>
                <a:latin typeface="MHEORE+5"/>
                <a:cs typeface="MHEORE+5"/>
              </a:rPr>
              <a:t> </a:t>
            </a:r>
            <a:r>
              <a:rPr sz="1600" spc="-19" dirty="0">
                <a:solidFill>
                  <a:srgbClr val="9B9B9B"/>
                </a:solidFill>
                <a:latin typeface="MHEORE+5"/>
                <a:cs typeface="MHEORE+5"/>
              </a:rPr>
              <a:t>Countries</a:t>
            </a:r>
          </a:p>
          <a:p>
            <a:pPr marL="0" marR="0">
              <a:lnSpc>
                <a:spcPts val="1952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7" dirty="0">
                <a:solidFill>
                  <a:srgbClr val="9B9B9B"/>
                </a:solidFill>
                <a:latin typeface="MHEORE+5"/>
                <a:cs typeface="MHEORE+5"/>
              </a:rPr>
              <a:t>Global</a:t>
            </a:r>
            <a:r>
              <a:rPr sz="1600" spc="105" dirty="0">
                <a:solidFill>
                  <a:srgbClr val="9B9B9B"/>
                </a:solidFill>
                <a:latin typeface="MHEORE+5"/>
                <a:cs typeface="MHEORE+5"/>
              </a:rPr>
              <a:t> </a:t>
            </a:r>
            <a:r>
              <a:rPr sz="1600" spc="-20" dirty="0">
                <a:solidFill>
                  <a:srgbClr val="9B9B9B"/>
                </a:solidFill>
                <a:latin typeface="MHEORE+5"/>
                <a:cs typeface="MHEORE+5"/>
              </a:rPr>
              <a:t>cooperation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610221" y="4721724"/>
            <a:ext cx="222539" cy="509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7958"/>
                </a:solidFill>
                <a:latin typeface="QKDNMD+Arial"/>
                <a:cs typeface="QKDNMD+Arial"/>
              </a:rPr>
              <a:t>•</a:t>
            </a:r>
          </a:p>
          <a:p>
            <a:pPr marL="0" marR="0">
              <a:lnSpc>
                <a:spcPts val="1762"/>
              </a:lnSpc>
              <a:spcBef>
                <a:spcPts val="140"/>
              </a:spcBef>
              <a:spcAft>
                <a:spcPts val="0"/>
              </a:spcAft>
            </a:pPr>
            <a:r>
              <a:rPr sz="1600" dirty="0">
                <a:solidFill>
                  <a:srgbClr val="FF7958"/>
                </a:solidFill>
                <a:latin typeface="QKDNMD+Arial"/>
                <a:cs typeface="QKDNMD+Arial"/>
              </a:rPr>
              <a:t>•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295779" y="5203388"/>
            <a:ext cx="2756390" cy="392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10" dirty="0">
                <a:solidFill>
                  <a:srgbClr val="FF7958"/>
                </a:solidFill>
                <a:latin typeface="GFHKAR+2 Bold"/>
                <a:cs typeface="GFHKAR+2 Bold"/>
              </a:rPr>
              <a:t>BOTTOM-UP</a:t>
            </a:r>
            <a:r>
              <a:rPr sz="1800" b="1" spc="-102" dirty="0">
                <a:solidFill>
                  <a:srgbClr val="FF7958"/>
                </a:solidFill>
                <a:latin typeface="GFHKAR+2 Bold"/>
                <a:cs typeface="GFHKAR+2 Bold"/>
              </a:rPr>
              <a:t> </a:t>
            </a:r>
            <a:r>
              <a:rPr sz="1800" b="1" dirty="0">
                <a:solidFill>
                  <a:srgbClr val="FF7958"/>
                </a:solidFill>
                <a:latin typeface="GFHKAR+2 Bold"/>
                <a:cs typeface="GFHKAR+2 Bold"/>
              </a:rPr>
              <a:t>APPROACH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599926" y="6305570"/>
            <a:ext cx="235631" cy="274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FHKAR+2 Bold"/>
                <a:cs typeface="GFHKAR+2 Bold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7186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7692" y="569783"/>
            <a:ext cx="5561184" cy="820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156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23" dirty="0">
                <a:solidFill>
                  <a:srgbClr val="9B9B9B"/>
                </a:solidFill>
                <a:latin typeface="GFHKAR+2 Bold"/>
                <a:cs typeface="GFHKAR+2 Bold"/>
              </a:rPr>
              <a:t>Role</a:t>
            </a:r>
            <a:r>
              <a:rPr sz="4000" b="1" spc="82" dirty="0">
                <a:solidFill>
                  <a:srgbClr val="9B9B9B"/>
                </a:solidFill>
                <a:latin typeface="GFHKAR+2 Bold"/>
                <a:cs typeface="GFHKAR+2 Bold"/>
              </a:rPr>
              <a:t> </a:t>
            </a:r>
            <a:r>
              <a:rPr sz="4000" b="1" spc="-10" dirty="0">
                <a:solidFill>
                  <a:srgbClr val="9B9B9B"/>
                </a:solidFill>
                <a:latin typeface="GFHKAR+2 Bold"/>
                <a:cs typeface="GFHKAR+2 Bold"/>
              </a:rPr>
              <a:t>of</a:t>
            </a:r>
            <a:r>
              <a:rPr sz="4000" b="1" spc="28" dirty="0">
                <a:solidFill>
                  <a:srgbClr val="9B9B9B"/>
                </a:solidFill>
                <a:latin typeface="GFHKAR+2 Bold"/>
                <a:cs typeface="GFHKAR+2 Bold"/>
              </a:rPr>
              <a:t> </a:t>
            </a:r>
            <a:r>
              <a:rPr sz="4000" b="1" spc="-23" dirty="0">
                <a:solidFill>
                  <a:srgbClr val="9B9B9B"/>
                </a:solidFill>
                <a:latin typeface="GFHKAR+2 Bold"/>
                <a:cs typeface="GFHKAR+2 Bold"/>
              </a:rPr>
              <a:t>COST</a:t>
            </a:r>
            <a:r>
              <a:rPr sz="4000" b="1" spc="96" dirty="0">
                <a:solidFill>
                  <a:srgbClr val="9B9B9B"/>
                </a:solidFill>
                <a:latin typeface="GFHKAR+2 Bold"/>
                <a:cs typeface="GFHKAR+2 Bold"/>
              </a:rPr>
              <a:t> </a:t>
            </a:r>
            <a:r>
              <a:rPr sz="4000" b="1" spc="15" dirty="0">
                <a:solidFill>
                  <a:srgbClr val="9B9B9B"/>
                </a:solidFill>
                <a:latin typeface="GFHKAR+2 Bold"/>
                <a:cs typeface="GFHKAR+2 Bold"/>
              </a:rPr>
              <a:t>in</a:t>
            </a:r>
            <a:r>
              <a:rPr sz="4000" b="1" spc="-64" dirty="0">
                <a:solidFill>
                  <a:srgbClr val="9B9B9B"/>
                </a:solidFill>
                <a:latin typeface="GFHKAR+2 Bold"/>
                <a:cs typeface="GFHKAR+2 Bold"/>
              </a:rPr>
              <a:t> </a:t>
            </a:r>
            <a:r>
              <a:rPr sz="4000" b="1" spc="-15" dirty="0">
                <a:solidFill>
                  <a:srgbClr val="9B9B9B"/>
                </a:solidFill>
                <a:latin typeface="GFHKAR+2 Bold"/>
                <a:cs typeface="GFHKAR+2 Bold"/>
              </a:rPr>
              <a:t>the</a:t>
            </a:r>
            <a:r>
              <a:rPr sz="4000" b="1" spc="82" dirty="0">
                <a:solidFill>
                  <a:srgbClr val="9B9B9B"/>
                </a:solidFill>
                <a:latin typeface="GFHKAR+2 Bold"/>
                <a:cs typeface="GFHKAR+2 Bold"/>
              </a:rPr>
              <a:t> </a:t>
            </a:r>
            <a:r>
              <a:rPr sz="4000" b="1" spc="-12" dirty="0">
                <a:solidFill>
                  <a:srgbClr val="9B9B9B"/>
                </a:solidFill>
                <a:latin typeface="GFHKAR+2 Bold"/>
                <a:cs typeface="GFHKAR+2 Bold"/>
              </a:rPr>
              <a:t>ERA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64735" y="1768109"/>
            <a:ext cx="2610788" cy="672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93"/>
              </a:lnSpc>
              <a:spcBef>
                <a:spcPts val="0"/>
              </a:spcBef>
              <a:spcAft>
                <a:spcPts val="0"/>
              </a:spcAft>
            </a:pPr>
            <a:r>
              <a:rPr sz="3250" dirty="0">
                <a:solidFill>
                  <a:srgbClr val="737373"/>
                </a:solidFill>
                <a:latin typeface="JKJQGF+1 Regular"/>
                <a:cs typeface="JKJQGF+1 Regular"/>
              </a:rPr>
              <a:t>3</a:t>
            </a:r>
            <a:r>
              <a:rPr sz="3250" spc="-37" dirty="0">
                <a:solidFill>
                  <a:srgbClr val="737373"/>
                </a:solidFill>
                <a:latin typeface="JKJQGF+1 Regular"/>
                <a:cs typeface="JKJQGF+1 Regular"/>
              </a:rPr>
              <a:t> </a:t>
            </a:r>
            <a:r>
              <a:rPr sz="3250" dirty="0">
                <a:solidFill>
                  <a:srgbClr val="737373"/>
                </a:solidFill>
                <a:latin typeface="JKJQGF+1 Regular"/>
                <a:cs typeface="JKJQGF+1 Regular"/>
              </a:rPr>
              <a:t>STRATEGIC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64760" y="2206767"/>
            <a:ext cx="2218217" cy="672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93"/>
              </a:lnSpc>
              <a:spcBef>
                <a:spcPts val="0"/>
              </a:spcBef>
              <a:spcAft>
                <a:spcPts val="0"/>
              </a:spcAft>
            </a:pPr>
            <a:r>
              <a:rPr sz="3250" spc="-16" dirty="0">
                <a:solidFill>
                  <a:srgbClr val="737373"/>
                </a:solidFill>
                <a:latin typeface="JKJQGF+1 Regular"/>
                <a:cs typeface="JKJQGF+1 Regular"/>
              </a:rPr>
              <a:t>PRIORITIES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15769" y="2400051"/>
            <a:ext cx="760453" cy="17629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81"/>
              </a:lnSpc>
              <a:spcBef>
                <a:spcPts val="0"/>
              </a:spcBef>
              <a:spcAft>
                <a:spcPts val="0"/>
              </a:spcAft>
            </a:pPr>
            <a:r>
              <a:rPr sz="8800" b="1" dirty="0">
                <a:solidFill>
                  <a:srgbClr val="BE5ABF"/>
                </a:solidFill>
                <a:latin typeface="GFHKAR+2 Bold"/>
                <a:cs typeface="GFHKAR+2 Bold"/>
              </a:rPr>
              <a:t>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396984" y="2400051"/>
            <a:ext cx="760453" cy="17629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81"/>
              </a:lnSpc>
              <a:spcBef>
                <a:spcPts val="0"/>
              </a:spcBef>
              <a:spcAft>
                <a:spcPts val="0"/>
              </a:spcAft>
            </a:pPr>
            <a:r>
              <a:rPr sz="8800" b="1" dirty="0">
                <a:solidFill>
                  <a:srgbClr val="3D5ABF"/>
                </a:solidFill>
                <a:latin typeface="GFHKAR+2 Bold"/>
                <a:cs typeface="GFHKAR+2 Bold"/>
              </a:rPr>
              <a:t>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784596" y="3361106"/>
            <a:ext cx="760626" cy="1763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85"/>
              </a:lnSpc>
              <a:spcBef>
                <a:spcPts val="0"/>
              </a:spcBef>
              <a:spcAft>
                <a:spcPts val="0"/>
              </a:spcAft>
            </a:pPr>
            <a:r>
              <a:rPr sz="8800" b="1" dirty="0">
                <a:solidFill>
                  <a:srgbClr val="FF7958"/>
                </a:solidFill>
                <a:latin typeface="GFHKAR+2 Bold"/>
                <a:cs typeface="GFHKAR+2 Bold"/>
              </a:rPr>
              <a:t>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21866" y="4329298"/>
            <a:ext cx="1738296" cy="436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4"/>
              </a:lnSpc>
              <a:spcBef>
                <a:spcPts val="0"/>
              </a:spcBef>
              <a:spcAft>
                <a:spcPts val="0"/>
              </a:spcAft>
            </a:pPr>
            <a:r>
              <a:rPr sz="2050" spc="-15" dirty="0">
                <a:solidFill>
                  <a:srgbClr val="737373"/>
                </a:solidFill>
                <a:latin typeface="MHEORE+5"/>
                <a:cs typeface="MHEORE+5"/>
              </a:rPr>
              <a:t>Promoting</a:t>
            </a:r>
            <a:r>
              <a:rPr sz="2050" spc="-100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39" dirty="0">
                <a:solidFill>
                  <a:srgbClr val="737373"/>
                </a:solidFill>
                <a:latin typeface="MHEORE+5"/>
                <a:cs typeface="MHEORE+5"/>
              </a:rPr>
              <a:t>and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761476" y="4329298"/>
            <a:ext cx="1941455" cy="436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4"/>
              </a:lnSpc>
              <a:spcBef>
                <a:spcPts val="0"/>
              </a:spcBef>
              <a:spcAft>
                <a:spcPts val="0"/>
              </a:spcAft>
            </a:pPr>
            <a:r>
              <a:rPr sz="2050" spc="-21" dirty="0">
                <a:solidFill>
                  <a:srgbClr val="737373"/>
                </a:solidFill>
                <a:latin typeface="MHEORE+5"/>
                <a:cs typeface="MHEORE+5"/>
              </a:rPr>
              <a:t>Empowering</a:t>
            </a:r>
            <a:r>
              <a:rPr sz="2050" spc="-93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37" dirty="0">
                <a:solidFill>
                  <a:srgbClr val="737373"/>
                </a:solidFill>
                <a:latin typeface="MHEORE+5"/>
                <a:cs typeface="MHEORE+5"/>
              </a:rPr>
              <a:t>and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88110" y="4596379"/>
            <a:ext cx="2416911" cy="436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4"/>
              </a:lnSpc>
              <a:spcBef>
                <a:spcPts val="0"/>
              </a:spcBef>
              <a:spcAft>
                <a:spcPts val="0"/>
              </a:spcAft>
            </a:pPr>
            <a:r>
              <a:rPr sz="2050" spc="-19" dirty="0">
                <a:solidFill>
                  <a:srgbClr val="737373"/>
                </a:solidFill>
                <a:latin typeface="MHEORE+5"/>
                <a:cs typeface="MHEORE+5"/>
              </a:rPr>
              <a:t>spreading</a:t>
            </a:r>
            <a:r>
              <a:rPr sz="2050" spc="-89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21" dirty="0">
                <a:solidFill>
                  <a:srgbClr val="BE5ABF"/>
                </a:solidFill>
                <a:latin typeface="JKJQGF+1 Regular"/>
                <a:cs typeface="JKJQGF+1 Regular"/>
              </a:rPr>
              <a:t>excellence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818626" y="4596379"/>
            <a:ext cx="1832941" cy="7128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4"/>
              </a:lnSpc>
              <a:spcBef>
                <a:spcPts val="0"/>
              </a:spcBef>
              <a:spcAft>
                <a:spcPts val="0"/>
              </a:spcAft>
            </a:pPr>
            <a:r>
              <a:rPr sz="2050" spc="-20" dirty="0">
                <a:solidFill>
                  <a:srgbClr val="737373"/>
                </a:solidFill>
                <a:latin typeface="MHEORE+5"/>
                <a:cs typeface="MHEORE+5"/>
              </a:rPr>
              <a:t>retaining</a:t>
            </a:r>
            <a:r>
              <a:rPr sz="2050" spc="-29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33" dirty="0">
                <a:solidFill>
                  <a:srgbClr val="2E438F"/>
                </a:solidFill>
                <a:latin typeface="MHEORE+5"/>
                <a:cs typeface="MHEORE+5"/>
              </a:rPr>
              <a:t>young</a:t>
            </a:r>
          </a:p>
          <a:p>
            <a:pPr marL="181229" marR="0">
              <a:lnSpc>
                <a:spcPts val="2176"/>
              </a:lnSpc>
              <a:spcBef>
                <a:spcPts val="0"/>
              </a:spcBef>
              <a:spcAft>
                <a:spcPts val="0"/>
              </a:spcAft>
            </a:pPr>
            <a:r>
              <a:rPr sz="2050" dirty="0">
                <a:solidFill>
                  <a:srgbClr val="2E438F"/>
                </a:solidFill>
                <a:latin typeface="MHEORE+5"/>
                <a:cs typeface="MHEORE+5"/>
              </a:rPr>
              <a:t>researchers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591429" y="5290688"/>
            <a:ext cx="1190352" cy="436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4"/>
              </a:lnSpc>
              <a:spcBef>
                <a:spcPts val="0"/>
              </a:spcBef>
              <a:spcAft>
                <a:spcPts val="0"/>
              </a:spcAft>
            </a:pPr>
            <a:r>
              <a:rPr sz="2050" spc="-24" dirty="0">
                <a:solidFill>
                  <a:srgbClr val="737373"/>
                </a:solidFill>
                <a:latin typeface="MHEORE+5"/>
                <a:cs typeface="MHEORE+5"/>
              </a:rPr>
              <a:t>Fostering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724146" y="5557370"/>
            <a:ext cx="2903137" cy="436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8"/>
              </a:lnSpc>
              <a:spcBef>
                <a:spcPts val="0"/>
              </a:spcBef>
              <a:spcAft>
                <a:spcPts val="0"/>
              </a:spcAft>
            </a:pPr>
            <a:r>
              <a:rPr sz="2050" spc="-11" dirty="0">
                <a:solidFill>
                  <a:srgbClr val="FF7958"/>
                </a:solidFill>
                <a:latin typeface="JKJQGF+1 Regular"/>
                <a:cs typeface="JKJQGF+1 Regular"/>
              </a:rPr>
              <a:t>interdisciplinary</a:t>
            </a:r>
            <a:r>
              <a:rPr sz="2050" spc="-86" dirty="0">
                <a:solidFill>
                  <a:srgbClr val="FF7958"/>
                </a:solidFill>
                <a:latin typeface="JKJQGF+1 Regular"/>
                <a:cs typeface="JKJQGF+1 Regular"/>
              </a:rPr>
              <a:t> </a:t>
            </a:r>
            <a:r>
              <a:rPr sz="2050" spc="-32" dirty="0">
                <a:solidFill>
                  <a:srgbClr val="737373"/>
                </a:solidFill>
                <a:latin typeface="MHEORE+5"/>
                <a:cs typeface="MHEORE+5"/>
              </a:rPr>
              <a:t>research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762119" y="5834565"/>
            <a:ext cx="2823368" cy="436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4"/>
              </a:lnSpc>
              <a:spcBef>
                <a:spcPts val="0"/>
              </a:spcBef>
              <a:spcAft>
                <a:spcPts val="0"/>
              </a:spcAft>
            </a:pPr>
            <a:r>
              <a:rPr sz="2050" dirty="0">
                <a:solidFill>
                  <a:srgbClr val="737373"/>
                </a:solidFill>
                <a:latin typeface="MHEORE+5"/>
                <a:cs typeface="MHEORE+5"/>
              </a:rPr>
              <a:t>for</a:t>
            </a:r>
            <a:r>
              <a:rPr sz="2050" spc="-83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29" dirty="0">
                <a:solidFill>
                  <a:srgbClr val="737373"/>
                </a:solidFill>
                <a:latin typeface="MHEORE+5"/>
                <a:cs typeface="MHEORE+5"/>
              </a:rPr>
              <a:t>breakthrough</a:t>
            </a:r>
            <a:r>
              <a:rPr sz="2050" spc="66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37" dirty="0">
                <a:solidFill>
                  <a:srgbClr val="737373"/>
                </a:solidFill>
                <a:latin typeface="MHEORE+5"/>
                <a:cs typeface="MHEORE+5"/>
              </a:rPr>
              <a:t>science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599926" y="6305570"/>
            <a:ext cx="235631" cy="274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FHKAR+2 Bold"/>
                <a:cs typeface="GFHKAR+2 Bold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7692" y="569783"/>
            <a:ext cx="2720232" cy="820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156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14" dirty="0">
                <a:solidFill>
                  <a:srgbClr val="9B9B9B"/>
                </a:solidFill>
                <a:latin typeface="GFHKAR+2 Bold"/>
                <a:cs typeface="GFHKAR+2 Bold"/>
              </a:rPr>
              <a:t>Key</a:t>
            </a:r>
            <a:r>
              <a:rPr sz="4000" b="1" spc="14" dirty="0">
                <a:solidFill>
                  <a:srgbClr val="9B9B9B"/>
                </a:solidFill>
                <a:latin typeface="GFHKAR+2 Bold"/>
                <a:cs typeface="GFHKAR+2 Bold"/>
              </a:rPr>
              <a:t> </a:t>
            </a:r>
            <a:r>
              <a:rPr sz="4000" b="1" dirty="0">
                <a:solidFill>
                  <a:srgbClr val="9B9B9B"/>
                </a:solidFill>
                <a:latin typeface="GFHKAR+2 Bold"/>
                <a:cs typeface="GFHKAR+2 Bold"/>
              </a:rPr>
              <a:t>figures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06651" y="1880758"/>
            <a:ext cx="823093" cy="672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93"/>
              </a:lnSpc>
              <a:spcBef>
                <a:spcPts val="0"/>
              </a:spcBef>
              <a:spcAft>
                <a:spcPts val="0"/>
              </a:spcAft>
            </a:pPr>
            <a:r>
              <a:rPr sz="3250" b="1" spc="-46" dirty="0">
                <a:solidFill>
                  <a:srgbClr val="FF7958"/>
                </a:solidFill>
                <a:latin typeface="GFHKAR+2 Bold"/>
                <a:cs typeface="GFHKAR+2 Bold"/>
              </a:rPr>
              <a:t>292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20055" y="1872838"/>
            <a:ext cx="822574" cy="671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89"/>
              </a:lnSpc>
              <a:spcBef>
                <a:spcPts val="0"/>
              </a:spcBef>
              <a:spcAft>
                <a:spcPts val="0"/>
              </a:spcAft>
            </a:pPr>
            <a:r>
              <a:rPr sz="3250" b="1" spc="-46" dirty="0">
                <a:solidFill>
                  <a:srgbClr val="3D5ABF"/>
                </a:solidFill>
                <a:latin typeface="GFHKAR+2 Bold"/>
                <a:cs typeface="GFHKAR+2 Bold"/>
              </a:rPr>
              <a:t>203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18295" y="1880377"/>
            <a:ext cx="2091328" cy="10234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93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33" dirty="0">
                <a:solidFill>
                  <a:srgbClr val="BE5ABF"/>
                </a:solidFill>
                <a:latin typeface="NNFQNM+2 Bold"/>
                <a:cs typeface="NNFQNM+2 Bold"/>
              </a:rPr>
              <a:t>€</a:t>
            </a:r>
            <a:r>
              <a:rPr sz="3250" b="1" spc="-39" dirty="0">
                <a:solidFill>
                  <a:srgbClr val="BE5ABF"/>
                </a:solidFill>
                <a:latin typeface="GFHKAR+2 Bold"/>
                <a:cs typeface="GFHKAR+2 Bold"/>
              </a:rPr>
              <a:t>134,500</a:t>
            </a:r>
          </a:p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sz="1600" spc="-24" dirty="0">
                <a:solidFill>
                  <a:srgbClr val="737373"/>
                </a:solidFill>
                <a:latin typeface="MHEORE+5"/>
                <a:cs typeface="MHEORE+5"/>
              </a:rPr>
              <a:t>Average</a:t>
            </a:r>
            <a:r>
              <a:rPr sz="1600" spc="163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1600" spc="-31" dirty="0">
                <a:solidFill>
                  <a:srgbClr val="737373"/>
                </a:solidFill>
                <a:latin typeface="MHEORE+5"/>
                <a:cs typeface="MHEORE+5"/>
              </a:rPr>
              <a:t>annual</a:t>
            </a:r>
            <a:r>
              <a:rPr sz="1600" spc="127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1600" spc="-29" dirty="0">
                <a:solidFill>
                  <a:srgbClr val="737373"/>
                </a:solidFill>
                <a:latin typeface="MHEORE+5"/>
                <a:cs typeface="MHEORE+5"/>
              </a:rPr>
              <a:t>budget</a:t>
            </a:r>
          </a:p>
          <a:p>
            <a:pPr marL="0" marR="0">
              <a:lnSpc>
                <a:spcPts val="1727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737373"/>
                </a:solidFill>
                <a:latin typeface="MHEORE+5"/>
                <a:cs typeface="MHEORE+5"/>
              </a:rPr>
              <a:t>of</a:t>
            </a:r>
            <a:r>
              <a:rPr sz="1600" spc="-38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1600" dirty="0">
                <a:solidFill>
                  <a:srgbClr val="737373"/>
                </a:solidFill>
                <a:latin typeface="MHEORE+5"/>
                <a:cs typeface="MHEORE+5"/>
              </a:rPr>
              <a:t>a</a:t>
            </a:r>
            <a:r>
              <a:rPr sz="1600" spc="46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1600" spc="-22" dirty="0">
                <a:solidFill>
                  <a:srgbClr val="737373"/>
                </a:solidFill>
                <a:latin typeface="MHEORE+5"/>
                <a:cs typeface="MHEORE+5"/>
              </a:rPr>
              <a:t>COST</a:t>
            </a:r>
            <a:r>
              <a:rPr sz="1600" spc="95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1600" spc="-26" dirty="0">
                <a:solidFill>
                  <a:srgbClr val="737373"/>
                </a:solidFill>
                <a:latin typeface="MHEORE+5"/>
                <a:cs typeface="MHEORE+5"/>
              </a:rPr>
              <a:t>Action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06651" y="2336947"/>
            <a:ext cx="1520338" cy="347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8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5" dirty="0">
                <a:solidFill>
                  <a:srgbClr val="737373"/>
                </a:solidFill>
                <a:latin typeface="MHEORE+5"/>
                <a:cs typeface="MHEORE+5"/>
              </a:rPr>
              <a:t>Running</a:t>
            </a:r>
            <a:r>
              <a:rPr sz="1600" spc="70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1600" spc="-27" dirty="0">
                <a:solidFill>
                  <a:srgbClr val="737373"/>
                </a:solidFill>
                <a:latin typeface="MHEORE+5"/>
                <a:cs typeface="MHEORE+5"/>
              </a:rPr>
              <a:t>Actions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520055" y="2328819"/>
            <a:ext cx="1541926" cy="347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8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8" dirty="0">
                <a:solidFill>
                  <a:srgbClr val="737373"/>
                </a:solidFill>
                <a:latin typeface="MHEORE+5"/>
                <a:cs typeface="MHEORE+5"/>
              </a:rPr>
              <a:t>Training</a:t>
            </a:r>
            <a:r>
              <a:rPr sz="1600" spc="156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1600" dirty="0">
                <a:solidFill>
                  <a:srgbClr val="737373"/>
                </a:solidFill>
                <a:latin typeface="MHEORE+5"/>
                <a:cs typeface="MHEORE+5"/>
              </a:rPr>
              <a:t>schools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906651" y="3854338"/>
            <a:ext cx="1692089" cy="10234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93"/>
              </a:lnSpc>
              <a:spcBef>
                <a:spcPts val="0"/>
              </a:spcBef>
              <a:spcAft>
                <a:spcPts val="0"/>
              </a:spcAft>
            </a:pPr>
            <a:r>
              <a:rPr sz="3250" b="1" spc="-39" dirty="0">
                <a:solidFill>
                  <a:srgbClr val="77CEAC"/>
                </a:solidFill>
                <a:latin typeface="GFHKAR+2 Bold"/>
                <a:cs typeface="GFHKAR+2 Bold"/>
              </a:rPr>
              <a:t>2,320</a:t>
            </a:r>
          </a:p>
          <a:p>
            <a:pPr marL="0" marR="0">
              <a:lnSpc>
                <a:spcPts val="2438"/>
              </a:lnSpc>
              <a:spcBef>
                <a:spcPts val="376"/>
              </a:spcBef>
              <a:spcAft>
                <a:spcPts val="0"/>
              </a:spcAft>
            </a:pPr>
            <a:r>
              <a:rPr sz="1600" spc="-13" dirty="0">
                <a:solidFill>
                  <a:srgbClr val="737373"/>
                </a:solidFill>
                <a:latin typeface="MHEORE+5"/>
                <a:cs typeface="MHEORE+5"/>
              </a:rPr>
              <a:t>scientific</a:t>
            </a:r>
            <a:r>
              <a:rPr sz="1600" spc="71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1600" dirty="0">
                <a:solidFill>
                  <a:srgbClr val="737373"/>
                </a:solidFill>
                <a:latin typeface="MHEORE+5"/>
                <a:cs typeface="MHEORE+5"/>
              </a:rPr>
              <a:t>missions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520055" y="3856497"/>
            <a:ext cx="1386311" cy="672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93"/>
              </a:lnSpc>
              <a:spcBef>
                <a:spcPts val="0"/>
              </a:spcBef>
              <a:spcAft>
                <a:spcPts val="0"/>
              </a:spcAft>
            </a:pPr>
            <a:r>
              <a:rPr sz="3250" b="1" spc="-41" dirty="0">
                <a:solidFill>
                  <a:srgbClr val="D5569A"/>
                </a:solidFill>
                <a:latin typeface="GFHKAR+2 Bold"/>
                <a:cs typeface="GFHKAR+2 Bold"/>
              </a:rPr>
              <a:t>45,000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380220" y="3864498"/>
            <a:ext cx="823093" cy="672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93"/>
              </a:lnSpc>
              <a:spcBef>
                <a:spcPts val="0"/>
              </a:spcBef>
              <a:spcAft>
                <a:spcPts val="0"/>
              </a:spcAft>
            </a:pPr>
            <a:r>
              <a:rPr sz="3250" b="1" spc="-44" dirty="0">
                <a:solidFill>
                  <a:srgbClr val="FF7958"/>
                </a:solidFill>
                <a:latin typeface="GFHKAR+2 Bold"/>
                <a:cs typeface="GFHKAR+2 Bold"/>
              </a:rPr>
              <a:t>153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218295" y="3975476"/>
            <a:ext cx="318689" cy="509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14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7958"/>
                </a:solidFill>
                <a:latin typeface="NNFQNM+2 Bold"/>
                <a:cs typeface="NNFQNM+2 Bold"/>
              </a:rPr>
              <a:t>€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123805" y="3975476"/>
            <a:ext cx="1070193" cy="509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14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7958"/>
                </a:solidFill>
                <a:latin typeface="GFHKAR+2 Bold"/>
                <a:cs typeface="GFHKAR+2 Bold"/>
              </a:rPr>
              <a:t>million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906651" y="4310654"/>
            <a:ext cx="1126865" cy="347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8"/>
              </a:lnSpc>
              <a:spcBef>
                <a:spcPts val="0"/>
              </a:spcBef>
              <a:spcAft>
                <a:spcPts val="0"/>
              </a:spcAft>
            </a:pPr>
            <a:r>
              <a:rPr sz="1600" spc="-22" dirty="0">
                <a:solidFill>
                  <a:srgbClr val="737373"/>
                </a:solidFill>
                <a:latin typeface="MHEORE+5"/>
                <a:cs typeface="MHEORE+5"/>
              </a:rPr>
              <a:t>Short-term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520055" y="4312813"/>
            <a:ext cx="1966454" cy="5671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8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9" dirty="0">
                <a:solidFill>
                  <a:srgbClr val="737373"/>
                </a:solidFill>
                <a:latin typeface="MHEORE+5"/>
                <a:cs typeface="MHEORE+5"/>
              </a:rPr>
              <a:t>Researchers</a:t>
            </a:r>
            <a:r>
              <a:rPr sz="1600" spc="200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1600" dirty="0">
                <a:solidFill>
                  <a:srgbClr val="737373"/>
                </a:solidFill>
                <a:latin typeface="MHEORE+5"/>
                <a:cs typeface="MHEORE+5"/>
              </a:rPr>
              <a:t>involved</a:t>
            </a:r>
          </a:p>
          <a:p>
            <a:pPr marL="0" marR="0">
              <a:lnSpc>
                <a:spcPts val="1727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737373"/>
                </a:solidFill>
                <a:latin typeface="MHEORE+5"/>
                <a:cs typeface="MHEORE+5"/>
              </a:rPr>
              <a:t>in</a:t>
            </a:r>
            <a:r>
              <a:rPr sz="1600" spc="-20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1600" spc="-22" dirty="0">
                <a:solidFill>
                  <a:srgbClr val="737373"/>
                </a:solidFill>
                <a:latin typeface="MHEORE+5"/>
                <a:cs typeface="MHEORE+5"/>
              </a:rPr>
              <a:t>COST</a:t>
            </a:r>
            <a:r>
              <a:rPr sz="1600" spc="95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1600" spc="-27" dirty="0">
                <a:solidFill>
                  <a:srgbClr val="737373"/>
                </a:solidFill>
                <a:latin typeface="MHEORE+5"/>
                <a:cs typeface="MHEORE+5"/>
              </a:rPr>
              <a:t>Actions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218295" y="4320687"/>
            <a:ext cx="1318792" cy="347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8"/>
              </a:lnSpc>
              <a:spcBef>
                <a:spcPts val="0"/>
              </a:spcBef>
              <a:spcAft>
                <a:spcPts val="0"/>
              </a:spcAft>
            </a:pPr>
            <a:r>
              <a:rPr sz="1600" spc="-22" dirty="0">
                <a:solidFill>
                  <a:srgbClr val="737373"/>
                </a:solidFill>
                <a:latin typeface="MHEORE+5"/>
                <a:cs typeface="MHEORE+5"/>
              </a:rPr>
              <a:t>COST</a:t>
            </a:r>
            <a:r>
              <a:rPr sz="1600" spc="95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1600" spc="-29" dirty="0">
                <a:solidFill>
                  <a:srgbClr val="737373"/>
                </a:solidFill>
                <a:latin typeface="MHEORE+5"/>
                <a:cs typeface="MHEORE+5"/>
              </a:rPr>
              <a:t>budget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218295" y="4542810"/>
            <a:ext cx="2587841" cy="274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9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8" dirty="0">
                <a:solidFill>
                  <a:srgbClr val="737373"/>
                </a:solidFill>
                <a:latin typeface="MHEORE+5"/>
                <a:cs typeface="MHEORE+5"/>
              </a:rPr>
              <a:t>(in</a:t>
            </a:r>
            <a:r>
              <a:rPr sz="1200" spc="57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1200" dirty="0">
                <a:solidFill>
                  <a:srgbClr val="737373"/>
                </a:solidFill>
                <a:latin typeface="MHEORE+5"/>
                <a:cs typeface="MHEORE+5"/>
              </a:rPr>
              <a:t>Horizon</a:t>
            </a:r>
            <a:r>
              <a:rPr sz="1200" spc="-31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1200" dirty="0">
                <a:solidFill>
                  <a:srgbClr val="737373"/>
                </a:solidFill>
                <a:latin typeface="MHEORE+5"/>
                <a:cs typeface="MHEORE+5"/>
              </a:rPr>
              <a:t>Europe</a:t>
            </a:r>
            <a:r>
              <a:rPr sz="1200" spc="46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1200" dirty="0">
                <a:solidFill>
                  <a:srgbClr val="737373"/>
                </a:solidFill>
                <a:latin typeface="MHEORE+5"/>
                <a:cs typeface="MHEORE+5"/>
              </a:rPr>
              <a:t>for</a:t>
            </a:r>
            <a:r>
              <a:rPr sz="1200" spc="-19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1200" dirty="0">
                <a:solidFill>
                  <a:srgbClr val="737373"/>
                </a:solidFill>
                <a:latin typeface="MHEORE+5"/>
                <a:cs typeface="MHEORE+5"/>
              </a:rPr>
              <a:t>a</a:t>
            </a:r>
            <a:r>
              <a:rPr sz="1200" spc="15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1200" spc="21" dirty="0">
                <a:solidFill>
                  <a:srgbClr val="737373"/>
                </a:solidFill>
                <a:latin typeface="MHEORE+5"/>
                <a:cs typeface="MHEORE+5"/>
              </a:rPr>
              <a:t>3-yearperiod)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599926" y="6305570"/>
            <a:ext cx="235631" cy="274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FHKAR+2 Bold"/>
                <a:cs typeface="GFHKAR+2 Bold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7692" y="569783"/>
            <a:ext cx="3379766" cy="820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156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21" dirty="0">
                <a:solidFill>
                  <a:srgbClr val="9B9B9B"/>
                </a:solidFill>
                <a:latin typeface="GFHKAR+2 Bold"/>
                <a:cs typeface="GFHKAR+2 Bold"/>
              </a:rPr>
              <a:t>How</a:t>
            </a:r>
            <a:r>
              <a:rPr sz="4000" b="1" spc="40" dirty="0">
                <a:solidFill>
                  <a:srgbClr val="9B9B9B"/>
                </a:solidFill>
                <a:latin typeface="GFHKAR+2 Bold"/>
                <a:cs typeface="GFHKAR+2 Bold"/>
              </a:rPr>
              <a:t> </a:t>
            </a:r>
            <a:r>
              <a:rPr sz="4000" b="1" spc="15" dirty="0">
                <a:solidFill>
                  <a:srgbClr val="9B9B9B"/>
                </a:solidFill>
                <a:latin typeface="GFHKAR+2 Bold"/>
                <a:cs typeface="GFHKAR+2 Bold"/>
              </a:rPr>
              <a:t>it</a:t>
            </a:r>
            <a:r>
              <a:rPr sz="4000" b="1" spc="-14" dirty="0">
                <a:solidFill>
                  <a:srgbClr val="9B9B9B"/>
                </a:solidFill>
                <a:latin typeface="GFHKAR+2 Bold"/>
                <a:cs typeface="GFHKAR+2 Bold"/>
              </a:rPr>
              <a:t> </a:t>
            </a:r>
            <a:r>
              <a:rPr sz="4000" b="1" dirty="0">
                <a:solidFill>
                  <a:srgbClr val="9B9B9B"/>
                </a:solidFill>
                <a:latin typeface="GFHKAR+2 Bold"/>
                <a:cs typeface="GFHKAR+2 Bold"/>
              </a:rPr>
              <a:t>works?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11340" y="1879722"/>
            <a:ext cx="2803283" cy="741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4"/>
              </a:lnSpc>
              <a:spcBef>
                <a:spcPts val="0"/>
              </a:spcBef>
              <a:spcAft>
                <a:spcPts val="0"/>
              </a:spcAft>
            </a:pPr>
            <a:r>
              <a:rPr sz="2050" spc="14" dirty="0">
                <a:solidFill>
                  <a:srgbClr val="737373"/>
                </a:solidFill>
                <a:latin typeface="MHEORE+5"/>
                <a:cs typeface="MHEORE+5"/>
              </a:rPr>
              <a:t>Country</a:t>
            </a:r>
            <a:r>
              <a:rPr sz="2050" spc="-132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13" dirty="0">
                <a:solidFill>
                  <a:srgbClr val="737373"/>
                </a:solidFill>
                <a:latin typeface="MHEORE+5"/>
                <a:cs typeface="MHEORE+5"/>
              </a:rPr>
              <a:t>representatives</a:t>
            </a:r>
          </a:p>
          <a:p>
            <a:pPr marL="581405" marR="0">
              <a:lnSpc>
                <a:spcPts val="2405"/>
              </a:lnSpc>
              <a:spcBef>
                <a:spcPts val="0"/>
              </a:spcBef>
              <a:spcAft>
                <a:spcPts val="0"/>
              </a:spcAft>
            </a:pPr>
            <a:r>
              <a:rPr sz="2050" dirty="0">
                <a:solidFill>
                  <a:srgbClr val="737373"/>
                </a:solidFill>
                <a:latin typeface="MHEORE+5"/>
                <a:cs typeface="MHEORE+5"/>
              </a:rPr>
              <a:t>nominated</a:t>
            </a:r>
            <a:r>
              <a:rPr sz="2050" spc="-52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26" dirty="0">
                <a:solidFill>
                  <a:srgbClr val="737373"/>
                </a:solidFill>
                <a:latin typeface="MHEORE+5"/>
                <a:cs typeface="MHEORE+5"/>
              </a:rPr>
              <a:t>by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82359" y="2490338"/>
            <a:ext cx="3267541" cy="436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4"/>
              </a:lnSpc>
              <a:spcBef>
                <a:spcPts val="0"/>
              </a:spcBef>
              <a:spcAft>
                <a:spcPts val="0"/>
              </a:spcAft>
            </a:pPr>
            <a:r>
              <a:rPr sz="2050" spc="28" dirty="0">
                <a:solidFill>
                  <a:srgbClr val="737373"/>
                </a:solidFill>
                <a:latin typeface="MHEORE+5"/>
                <a:cs typeface="MHEORE+5"/>
              </a:rPr>
              <a:t>COST</a:t>
            </a:r>
            <a:r>
              <a:rPr sz="2050" spc="-86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dirty="0">
                <a:solidFill>
                  <a:srgbClr val="737373"/>
                </a:solidFill>
                <a:latin typeface="MHEORE+5"/>
                <a:cs typeface="MHEORE+5"/>
              </a:rPr>
              <a:t>National</a:t>
            </a:r>
            <a:r>
              <a:rPr sz="2050" spc="-64" dirty="0">
                <a:solidFill>
                  <a:srgbClr val="737373"/>
                </a:solidFill>
                <a:latin typeface="MHEORE+5"/>
                <a:cs typeface="MHEORE+5"/>
              </a:rPr>
              <a:t> </a:t>
            </a:r>
            <a:r>
              <a:rPr sz="2050" spc="-16" dirty="0">
                <a:solidFill>
                  <a:srgbClr val="737373"/>
                </a:solidFill>
                <a:latin typeface="MHEORE+5"/>
                <a:cs typeface="MHEORE+5"/>
              </a:rPr>
              <a:t>Coordinators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59696" y="2874038"/>
            <a:ext cx="2448272" cy="474439"/>
          </a:xfrm>
          <a:prstGeom prst="snip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4"/>
              </a:lnSpc>
              <a:spcBef>
                <a:spcPts val="0"/>
              </a:spcBef>
              <a:spcAft>
                <a:spcPts val="0"/>
              </a:spcAft>
            </a:pPr>
            <a:r>
              <a:rPr sz="2050" dirty="0">
                <a:solidFill>
                  <a:schemeClr val="bg1">
                    <a:lumMod val="50000"/>
                  </a:schemeClr>
                </a:solidFill>
                <a:latin typeface="MHEORE+5"/>
                <a:cs typeface="MHEORE+5"/>
              </a:rPr>
              <a:t>Seconda</a:t>
            </a:r>
            <a:r>
              <a:rPr lang="en-US" sz="2050" dirty="0">
                <a:solidFill>
                  <a:schemeClr val="bg1">
                    <a:lumMod val="50000"/>
                  </a:schemeClr>
                </a:solidFill>
                <a:latin typeface="MHEORE+5"/>
                <a:cs typeface="MHEORE+5"/>
              </a:rPr>
              <a:t>ry proposers</a:t>
            </a:r>
            <a:endParaRPr sz="2050" dirty="0">
              <a:solidFill>
                <a:schemeClr val="bg1">
                  <a:lumMod val="50000"/>
                </a:schemeClr>
              </a:solidFill>
              <a:latin typeface="MHEORE+5"/>
              <a:cs typeface="MHEORE+5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59991" y="3043422"/>
            <a:ext cx="689529" cy="436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4"/>
              </a:lnSpc>
              <a:spcBef>
                <a:spcPts val="0"/>
              </a:spcBef>
              <a:spcAft>
                <a:spcPts val="0"/>
              </a:spcAft>
            </a:pPr>
            <a:r>
              <a:rPr sz="2050" spc="50" dirty="0">
                <a:solidFill>
                  <a:srgbClr val="737373"/>
                </a:solidFill>
                <a:latin typeface="MHEORE+5"/>
                <a:cs typeface="MHEORE+5"/>
              </a:rPr>
              <a:t>Main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59991" y="3348477"/>
            <a:ext cx="1171812" cy="436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4"/>
              </a:lnSpc>
              <a:spcBef>
                <a:spcPts val="0"/>
              </a:spcBef>
              <a:spcAft>
                <a:spcPts val="0"/>
              </a:spcAft>
            </a:pPr>
            <a:r>
              <a:rPr sz="2050" spc="12" dirty="0">
                <a:solidFill>
                  <a:srgbClr val="737373"/>
                </a:solidFill>
                <a:latin typeface="MHEORE+5"/>
                <a:cs typeface="MHEORE+5"/>
              </a:rPr>
              <a:t>proposer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599926" y="6305570"/>
            <a:ext cx="235631" cy="274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FHKAR+2 Bold"/>
                <a:cs typeface="GFHKAR+2 Bold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1866</TotalTime>
  <Words>1367</Words>
  <Application>Microsoft Office PowerPoint</Application>
  <PresentationFormat>Широкоэкранный</PresentationFormat>
  <Paragraphs>661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5" baseType="lpstr">
      <vt:lpstr>MHEORE+5</vt:lpstr>
      <vt:lpstr>GPMCOB+1 Regular</vt:lpstr>
      <vt:lpstr>Times New Roman</vt:lpstr>
      <vt:lpstr>QBKJTV+6 Italic</vt:lpstr>
      <vt:lpstr>GFHKAR+2 Bold</vt:lpstr>
      <vt:lpstr>GGDHPS+5</vt:lpstr>
      <vt:lpstr>QKDNMD+Arial</vt:lpstr>
      <vt:lpstr>JKJQGF+1 Regular</vt:lpstr>
      <vt:lpstr>RMMQWA+4 Italic</vt:lpstr>
      <vt:lpstr>WUSUVK+Wingdings 2</vt:lpstr>
      <vt:lpstr>Calibri</vt:lpstr>
      <vt:lpstr>LKQBQR+6 Italic</vt:lpstr>
      <vt:lpstr>NNFQNM+2 Bold</vt:lpstr>
      <vt:lpstr>PCTOER+Arial</vt:lpstr>
      <vt:lpstr>Theme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BSPU</cp:lastModifiedBy>
  <cp:revision>17</cp:revision>
  <dcterms:modified xsi:type="dcterms:W3CDTF">2023-03-01T10:48:08Z</dcterms:modified>
</cp:coreProperties>
</file>