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4"/>
    <p:sldMasterId id="2147483754" r:id="rId5"/>
    <p:sldMasterId id="2147483727" r:id="rId6"/>
    <p:sldMasterId id="2147483759" r:id="rId7"/>
    <p:sldMasterId id="2147483660" r:id="rId8"/>
    <p:sldMasterId id="2147483700" r:id="rId9"/>
  </p:sldMasterIdLst>
  <p:notesMasterIdLst>
    <p:notesMasterId r:id="rId11"/>
  </p:notesMasterIdLst>
  <p:handoutMasterIdLst>
    <p:handoutMasterId r:id="rId12"/>
  </p:handoutMasterIdLst>
  <p:sldIdLst>
    <p:sldId id="326" r:id="rId10"/>
  </p:sldIdLst>
  <p:sldSz cx="12192000" cy="6858000"/>
  <p:notesSz cx="6858000" cy="9144000"/>
  <p:embeddedFontLst>
    <p:embeddedFont>
      <p:font typeface="British Council Sans" panose="020B0504020202020204" pitchFamily="34" charset="0"/>
      <p:regular r:id="rId13"/>
      <p:bold r:id="rId14"/>
      <p:italic r:id="rId15"/>
      <p:boldItalic r:id="rId16"/>
    </p:embeddedFont>
    <p:embeddedFont>
      <p:font typeface="British Council Sans Headline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C6F1231-699C-40BF-8449-182A9B3258F8}">
          <p14:sldIdLst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9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0012" autoAdjust="0"/>
  </p:normalViewPr>
  <p:slideViewPr>
    <p:cSldViewPr snapToGrid="0">
      <p:cViewPr varScale="1">
        <p:scale>
          <a:sx n="65" d="100"/>
          <a:sy n="65" d="100"/>
        </p:scale>
        <p:origin x="9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</a:t>
            </a:r>
            <a:r>
              <a:rPr lang="en-GB" noProof="0"/>
              <a:t>text</a:t>
            </a:r>
            <a:r>
              <a:rPr lang="en-US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</a:t>
            </a:r>
            <a:r>
              <a:rPr lang="en-US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</a:t>
            </a:r>
            <a:r>
              <a:rPr lang="en-GB" noProof="0"/>
              <a:t>text</a:t>
            </a:r>
            <a:r>
              <a:rPr lang="en-US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</a:t>
            </a:r>
            <a:r>
              <a:rPr lang="en-GB" noProof="0"/>
              <a:t>text</a:t>
            </a:r>
            <a:r>
              <a:rPr lang="en-US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</a:t>
            </a:r>
            <a:r>
              <a:rPr lang="en-GB" noProof="0"/>
              <a:t>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</a:t>
            </a:r>
            <a:r>
              <a:rPr lang="en-GB" noProof="0"/>
              <a:t>edit</a:t>
            </a:r>
            <a:r>
              <a:rPr lang="en-US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</a:t>
            </a:r>
            <a:r>
              <a:rPr lang="en-US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</a:t>
            </a:r>
            <a:r>
              <a:rPr lang="en-GB" noProof="0"/>
              <a:t>edit</a:t>
            </a:r>
            <a:r>
              <a:rPr lang="en-US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</a:t>
            </a:r>
            <a:r>
              <a:rPr lang="en-US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</a:t>
            </a:r>
            <a:r>
              <a:rPr lang="en-GB" noProof="0"/>
              <a:t>text</a:t>
            </a:r>
            <a:r>
              <a:rPr lang="en-US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</a:t>
            </a:r>
            <a:r>
              <a:rPr lang="en-GB" noProof="0"/>
              <a:t>to</a:t>
            </a:r>
            <a:r>
              <a:rPr lang="en-US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36854FA-307F-854E-96D4-DE585DB24BD3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</a:t>
            </a:r>
            <a:r>
              <a:rPr lang="en-GB" noProof="0"/>
              <a:t>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iesuk.ac.uk/topics/international/international-research-collaboration/uk-ukraine-ri-twinning-grants-scheme" TargetMode="External"/><Relationship Id="rId2" Type="http://schemas.openxmlformats.org/officeDocument/2006/relationships/hyperlink" Target="https://www.twinningukraine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ienceforukraine.eu/" TargetMode="External"/><Relationship Id="rId4" Type="http://schemas.openxmlformats.org/officeDocument/2006/relationships/hyperlink" Target="https://www.thebritishacademy.ac.uk/funding/researchers-at-risk-fellowshi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EF503-9AC9-4BB6-B82E-FF612E858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Ukraine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4413D-C2AB-4BDF-B7A8-53542B1F8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Going Global Partnerships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F4B5D-A255-499C-A1BB-43B307B8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4ED05-22A2-49AC-9E17-D1EAD94F02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1600" dirty="0"/>
          </a:p>
          <a:p>
            <a:r>
              <a:rPr lang="en-GB" sz="1600" dirty="0"/>
              <a:t>February  2023</a:t>
            </a: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173AABF-FB2D-F9F4-3F77-7519D38C6AE7}"/>
              </a:ext>
            </a:extLst>
          </p:cNvPr>
          <p:cNvSpPr/>
          <p:nvPr/>
        </p:nvSpPr>
        <p:spPr>
          <a:xfrm>
            <a:off x="648000" y="1189568"/>
            <a:ext cx="10369045" cy="4616245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/>
                </a:solidFill>
                <a:latin typeface="British Council Sans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UK-Ukraine Twinning Initiative</a:t>
            </a:r>
            <a:endParaRPr lang="en-GB" sz="3600" b="1" dirty="0">
              <a:solidFill>
                <a:schemeClr val="tx1"/>
              </a:solidFill>
              <a:latin typeface="British Council Sans" panose="020B05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chemeClr val="tx1"/>
                </a:solidFill>
                <a:latin typeface="British Council Sans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UK-Ukraine R&amp;I twinning grants scheme</a:t>
            </a:r>
            <a:endParaRPr lang="nl-NL" sz="3600" b="1" dirty="0">
              <a:solidFill>
                <a:schemeClr val="tx1"/>
              </a:solidFill>
              <a:latin typeface="British Council Sans" panose="020B05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/>
                </a:solidFill>
                <a:latin typeface="British Council Sans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Researchers at Risk Fellowships</a:t>
            </a:r>
            <a:endParaRPr lang="nl-NL" sz="3600" b="1" dirty="0">
              <a:solidFill>
                <a:schemeClr val="tx1"/>
              </a:solidFill>
              <a:latin typeface="British Council Sans" panose="020B05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/>
                </a:solidFill>
                <a:latin typeface="British Council Sans" panose="020B0504020202020204" pitchFamily="34" charset="0"/>
              </a:rPr>
              <a:t>#</a:t>
            </a:r>
            <a:r>
              <a:rPr lang="en-GB" sz="3600" b="1" dirty="0">
                <a:solidFill>
                  <a:schemeClr val="tx1"/>
                </a:solidFill>
                <a:latin typeface="British Council Sans" panose="020B05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ScienceForUkraine </a:t>
            </a:r>
            <a:endParaRPr lang="en-GB" sz="3600" b="1" dirty="0">
              <a:solidFill>
                <a:schemeClr val="tx1"/>
              </a:solidFill>
              <a:latin typeface="British Council Sans" panose="020B05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23C6D1-D180-51A8-3826-5D98209D0BF4}"/>
              </a:ext>
            </a:extLst>
          </p:cNvPr>
          <p:cNvSpPr/>
          <p:nvPr/>
        </p:nvSpPr>
        <p:spPr>
          <a:xfrm>
            <a:off x="309716" y="1189568"/>
            <a:ext cx="338284" cy="4267335"/>
          </a:xfrm>
          <a:prstGeom prst="rect">
            <a:avLst/>
          </a:prstGeom>
          <a:solidFill>
            <a:srgbClr val="230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7861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Red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EA0034"/>
      </a:accent1>
      <a:accent2>
        <a:srgbClr val="FF8200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CF58FB9D-FD1E-49D5-BB68-09DCB54E48ED}" vid="{A45D7ACC-A761-4D62-8485-7DDE9DEC2B19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Red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EA0034"/>
      </a:accent1>
      <a:accent2>
        <a:srgbClr val="FF8200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CF58FB9D-FD1E-49D5-BB68-09DCB54E48ED}" vid="{3E79EDAD-3676-43E4-9286-AA14DC8EC124}"/>
    </a:ext>
  </a:extLst>
</a:theme>
</file>

<file path=ppt/theme/theme3.xml><?xml version="1.0" encoding="utf-8"?>
<a:theme xmlns:a="http://schemas.openxmlformats.org/drawingml/2006/main" name="Cover - white">
  <a:themeElements>
    <a:clrScheme name="British Council - Red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EA0034"/>
      </a:accent1>
      <a:accent2>
        <a:srgbClr val="FF8200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CF58FB9D-FD1E-49D5-BB68-09DCB54E48ED}" vid="{571D691A-1CFF-44BA-980C-3BC5CBB0A9F1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Red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EA0034"/>
      </a:accent1>
      <a:accent2>
        <a:srgbClr val="FF8200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CF58FB9D-FD1E-49D5-BB68-09DCB54E48ED}" vid="{0A17DEE8-8D5D-47D8-9D6D-EC5E16C0FED0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Red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EA0034"/>
      </a:accent1>
      <a:accent2>
        <a:srgbClr val="FF8200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CF58FB9D-FD1E-49D5-BB68-09DCB54E48ED}" vid="{9088CF5B-644C-4C38-844D-627C19BF3B7A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Red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EA0034"/>
      </a:accent1>
      <a:accent2>
        <a:srgbClr val="FF8200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EA0034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Red" id="{CF58FB9D-FD1E-49D5-BB68-09DCB54E48ED}" vid="{AFF242D5-996C-4940-9C51-79C1A300139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7E7B1A84631A4FB5E19F1C6F35DD2B" ma:contentTypeVersion="18" ma:contentTypeDescription="Create a new document." ma:contentTypeScope="" ma:versionID="43b51af40ccbecf12d90e4b55b650ca9">
  <xsd:schema xmlns:xsd="http://www.w3.org/2001/XMLSchema" xmlns:xs="http://www.w3.org/2001/XMLSchema" xmlns:p="http://schemas.microsoft.com/office/2006/metadata/properties" xmlns:ns1="http://schemas.microsoft.com/sharepoint/v3" xmlns:ns2="e73abead-7dce-491c-ace3-574f458c7459" xmlns:ns3="eee0abc4-1d3d-4875-b9f5-2057685997a8" targetNamespace="http://schemas.microsoft.com/office/2006/metadata/properties" ma:root="true" ma:fieldsID="ca92ac90029d7b47458d90f87223ca05" ns1:_="" ns2:_="" ns3:_="">
    <xsd:import namespace="http://schemas.microsoft.com/sharepoint/v3"/>
    <xsd:import namespace="e73abead-7dce-491c-ace3-574f458c7459"/>
    <xsd:import namespace="eee0abc4-1d3d-4875-b9f5-2057685997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abead-7dce-491c-ace3-574f458c74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d8b47c1-f241-41f3-8d01-b95036d9e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0abc4-1d3d-4875-b9f5-205768599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9faab27-23e1-4dbd-90a5-43dc32ffd904}" ma:internalName="TaxCatchAll" ma:showField="CatchAllData" ma:web="eee0abc4-1d3d-4875-b9f5-2057685997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e0abc4-1d3d-4875-b9f5-2057685997a8" xsi:nil="true"/>
    <lcf76f155ced4ddcb4097134ff3c332f xmlns="e73abead-7dce-491c-ace3-574f458c745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A3A70A2-A1BA-4413-8058-D9DC20E007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894E3E-FD31-467F-901D-49A7E47F5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3abead-7dce-491c-ace3-574f458c7459"/>
    <ds:schemaRef ds:uri="eee0abc4-1d3d-4875-b9f5-2057685997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CDF3CA-CDAC-4DC3-9B3E-7396603839CF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ee0abc4-1d3d-4875-b9f5-2057685997a8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e73abead-7dce-491c-ace3-574f458c745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 - red widescreen</Template>
  <TotalTime>371</TotalTime>
  <Words>27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British Council Sans Headline</vt:lpstr>
      <vt:lpstr>British Council Sans</vt:lpstr>
      <vt:lpstr>Calibri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Ukraine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Cannon, Sophie (Marketing - Education and Society)</dc:creator>
  <cp:lastModifiedBy>Svitlychna, Vita (Ukraine)</cp:lastModifiedBy>
  <cp:revision>32</cp:revision>
  <cp:lastPrinted>2019-09-18T09:30:23Z</cp:lastPrinted>
  <dcterms:created xsi:type="dcterms:W3CDTF">2021-07-13T09:12:38Z</dcterms:created>
  <dcterms:modified xsi:type="dcterms:W3CDTF">2023-02-28T17:51:42Z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0x010100307E7B1A84631A4FB5E19F1C6F35DD2B</vt:lpwstr>
  </property>
  <property fmtid="{D5CDD505-2E9C-101B-9397-08002B2CF9AE}" pid="3" name="MediaServiceImageTags">
    <vt:lpwstr/>
  </property>
</Properties>
</file>